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charts/chart14.xml" ContentType="application/vnd.openxmlformats-officedocument.drawingml.chart+xml"/>
  <Override PartName="/ppt/charts/style14.xml" ContentType="application/vnd.ms-office.chartstyle+xml"/>
  <Override PartName="/ppt/charts/colors14.xml" ContentType="application/vnd.ms-office.chartcolorstyle+xml"/>
  <Override PartName="/ppt/charts/chart15.xml" ContentType="application/vnd.openxmlformats-officedocument.drawingml.chart+xml"/>
  <Override PartName="/ppt/charts/style15.xml" ContentType="application/vnd.ms-office.chartstyle+xml"/>
  <Override PartName="/ppt/charts/colors15.xml" ContentType="application/vnd.ms-office.chartcolorstyle+xml"/>
  <Override PartName="/ppt/charts/chart16.xml" ContentType="application/vnd.openxmlformats-officedocument.drawingml.chart+xml"/>
  <Override PartName="/ppt/charts/style16.xml" ContentType="application/vnd.ms-office.chartstyle+xml"/>
  <Override PartName="/ppt/charts/colors16.xml" ContentType="application/vnd.ms-office.chartcolorstyle+xml"/>
  <Override PartName="/ppt/charts/chart17.xml" ContentType="application/vnd.openxmlformats-officedocument.drawingml.chart+xml"/>
  <Override PartName="/ppt/charts/style17.xml" ContentType="application/vnd.ms-office.chartstyle+xml"/>
  <Override PartName="/ppt/charts/colors17.xml" ContentType="application/vnd.ms-office.chartcolorstyle+xml"/>
  <Override PartName="/ppt/charts/chart18.xml" ContentType="application/vnd.openxmlformats-officedocument.drawingml.chart+xml"/>
  <Override PartName="/ppt/charts/style18.xml" ContentType="application/vnd.ms-office.chartstyle+xml"/>
  <Override PartName="/ppt/charts/colors18.xml" ContentType="application/vnd.ms-office.chartcolorstyle+xml"/>
  <Override PartName="/ppt/charts/chart19.xml" ContentType="application/vnd.openxmlformats-officedocument.drawingml.chart+xml"/>
  <Override PartName="/ppt/charts/style19.xml" ContentType="application/vnd.ms-office.chartstyle+xml"/>
  <Override PartName="/ppt/charts/colors19.xml" ContentType="application/vnd.ms-office.chartcolorstyle+xml"/>
  <Override PartName="/ppt/charts/chart20.xml" ContentType="application/vnd.openxmlformats-officedocument.drawingml.chart+xml"/>
  <Override PartName="/ppt/charts/style20.xml" ContentType="application/vnd.ms-office.chartstyle+xml"/>
  <Override PartName="/ppt/charts/colors20.xml" ContentType="application/vnd.ms-office.chartcolorstyle+xml"/>
  <Override PartName="/ppt/charts/chart21.xml" ContentType="application/vnd.openxmlformats-officedocument.drawingml.chart+xml"/>
  <Override PartName="/ppt/charts/style21.xml" ContentType="application/vnd.ms-office.chartstyle+xml"/>
  <Override PartName="/ppt/charts/colors21.xml" ContentType="application/vnd.ms-office.chartcolorstyle+xml"/>
  <Override PartName="/ppt/charts/chart22.xml" ContentType="application/vnd.openxmlformats-officedocument.drawingml.chart+xml"/>
  <Override PartName="/ppt/charts/style22.xml" ContentType="application/vnd.ms-office.chartstyle+xml"/>
  <Override PartName="/ppt/charts/colors22.xml" ContentType="application/vnd.ms-office.chartcolorstyle+xml"/>
  <Override PartName="/ppt/charts/chart23.xml" ContentType="application/vnd.openxmlformats-officedocument.drawingml.chart+xml"/>
  <Override PartName="/ppt/charts/style23.xml" ContentType="application/vnd.ms-office.chartstyle+xml"/>
  <Override PartName="/ppt/charts/colors23.xml" ContentType="application/vnd.ms-office.chartcolorstyle+xml"/>
  <Override PartName="/ppt/charts/chart24.xml" ContentType="application/vnd.openxmlformats-officedocument.drawingml.chart+xml"/>
  <Override PartName="/ppt/charts/style24.xml" ContentType="application/vnd.ms-office.chartstyle+xml"/>
  <Override PartName="/ppt/charts/colors24.xml" ContentType="application/vnd.ms-office.chartcolorstyle+xml"/>
  <Override PartName="/ppt/charts/chart25.xml" ContentType="application/vnd.openxmlformats-officedocument.drawingml.chart+xml"/>
  <Override PartName="/ppt/charts/style25.xml" ContentType="application/vnd.ms-office.chartstyle+xml"/>
  <Override PartName="/ppt/charts/colors25.xml" ContentType="application/vnd.ms-office.chartcolorstyle+xml"/>
  <Override PartName="/ppt/charts/chart26.xml" ContentType="application/vnd.openxmlformats-officedocument.drawingml.chart+xml"/>
  <Override PartName="/ppt/charts/style26.xml" ContentType="application/vnd.ms-office.chartstyle+xml"/>
  <Override PartName="/ppt/charts/colors26.xml" ContentType="application/vnd.ms-office.chartcolorstyle+xml"/>
  <Override PartName="/ppt/charts/chart27.xml" ContentType="application/vnd.openxmlformats-officedocument.drawingml.chart+xml"/>
  <Override PartName="/ppt/charts/style27.xml" ContentType="application/vnd.ms-office.chartstyle+xml"/>
  <Override PartName="/ppt/charts/colors27.xml" ContentType="application/vnd.ms-office.chartcolorstyle+xml"/>
  <Override PartName="/ppt/charts/chart28.xml" ContentType="application/vnd.openxmlformats-officedocument.drawingml.chart+xml"/>
  <Override PartName="/ppt/charts/style28.xml" ContentType="application/vnd.ms-office.chartstyle+xml"/>
  <Override PartName="/ppt/charts/colors28.xml" ContentType="application/vnd.ms-office.chartcolorstyle+xml"/>
  <Override PartName="/ppt/charts/chart29.xml" ContentType="application/vnd.openxmlformats-officedocument.drawingml.chart+xml"/>
  <Override PartName="/ppt/charts/style29.xml" ContentType="application/vnd.ms-office.chartstyle+xml"/>
  <Override PartName="/ppt/charts/colors29.xml" ContentType="application/vnd.ms-office.chartcolorstyle+xml"/>
  <Override PartName="/ppt/charts/chart30.xml" ContentType="application/vnd.openxmlformats-officedocument.drawingml.chart+xml"/>
  <Override PartName="/ppt/charts/style30.xml" ContentType="application/vnd.ms-office.chartstyle+xml"/>
  <Override PartName="/ppt/charts/colors30.xml" ContentType="application/vnd.ms-office.chartcolorstyle+xml"/>
  <Override PartName="/ppt/charts/chart31.xml" ContentType="application/vnd.openxmlformats-officedocument.drawingml.chart+xml"/>
  <Override PartName="/ppt/charts/style31.xml" ContentType="application/vnd.ms-office.chartstyle+xml"/>
  <Override PartName="/ppt/charts/colors31.xml" ContentType="application/vnd.ms-office.chartcolorstyle+xml"/>
  <Override PartName="/ppt/charts/chart32.xml" ContentType="application/vnd.openxmlformats-officedocument.drawingml.chart+xml"/>
  <Override PartName="/ppt/charts/style32.xml" ContentType="application/vnd.ms-office.chartstyle+xml"/>
  <Override PartName="/ppt/charts/colors32.xml" ContentType="application/vnd.ms-office.chartcolorstyle+xml"/>
  <Override PartName="/ppt/charts/chart33.xml" ContentType="application/vnd.openxmlformats-officedocument.drawingml.chart+xml"/>
  <Override PartName="/ppt/charts/style33.xml" ContentType="application/vnd.ms-office.chartstyle+xml"/>
  <Override PartName="/ppt/charts/colors33.xml" ContentType="application/vnd.ms-office.chartcolorstyle+xml"/>
  <Override PartName="/ppt/charts/chart34.xml" ContentType="application/vnd.openxmlformats-officedocument.drawingml.chart+xml"/>
  <Override PartName="/ppt/charts/style34.xml" ContentType="application/vnd.ms-office.chartstyle+xml"/>
  <Override PartName="/ppt/charts/colors34.xml" ContentType="application/vnd.ms-office.chartcolorstyle+xml"/>
  <Override PartName="/ppt/charts/chart35.xml" ContentType="application/vnd.openxmlformats-officedocument.drawingml.chart+xml"/>
  <Override PartName="/ppt/charts/style35.xml" ContentType="application/vnd.ms-office.chartstyle+xml"/>
  <Override PartName="/ppt/charts/colors35.xml" ContentType="application/vnd.ms-office.chartcolorstyle+xml"/>
  <Override PartName="/ppt/charts/chart36.xml" ContentType="application/vnd.openxmlformats-officedocument.drawingml.chart+xml"/>
  <Override PartName="/ppt/charts/style36.xml" ContentType="application/vnd.ms-office.chartstyle+xml"/>
  <Override PartName="/ppt/charts/colors36.xml" ContentType="application/vnd.ms-office.chartcolorstyle+xml"/>
  <Override PartName="/ppt/drawings/drawing1.xml" ContentType="application/vnd.openxmlformats-officedocument.drawingml.chartshapes+xml"/>
  <Override PartName="/ppt/charts/chart37.xml" ContentType="application/vnd.openxmlformats-officedocument.drawingml.chart+xml"/>
  <Override PartName="/ppt/charts/style37.xml" ContentType="application/vnd.ms-office.chartstyle+xml"/>
  <Override PartName="/ppt/charts/colors37.xml" ContentType="application/vnd.ms-office.chartcolorstyle+xml"/>
  <Override PartName="/ppt/charts/chart38.xml" ContentType="application/vnd.openxmlformats-officedocument.drawingml.chart+xml"/>
  <Override PartName="/ppt/charts/style38.xml" ContentType="application/vnd.ms-office.chartstyle+xml"/>
  <Override PartName="/ppt/charts/colors38.xml" ContentType="application/vnd.ms-office.chartcolorstyle+xml"/>
  <Override PartName="/ppt/charts/chart39.xml" ContentType="application/vnd.openxmlformats-officedocument.drawingml.chart+xml"/>
  <Override PartName="/ppt/charts/style39.xml" ContentType="application/vnd.ms-office.chartstyle+xml"/>
  <Override PartName="/ppt/charts/colors39.xml" ContentType="application/vnd.ms-office.chartcolorstyle+xml"/>
  <Override PartName="/ppt/charts/chart40.xml" ContentType="application/vnd.openxmlformats-officedocument.drawingml.chart+xml"/>
  <Override PartName="/ppt/charts/style40.xml" ContentType="application/vnd.ms-office.chartstyle+xml"/>
  <Override PartName="/ppt/charts/colors40.xml" ContentType="application/vnd.ms-office.chartcolorstyle+xml"/>
  <Override PartName="/ppt/charts/chart41.xml" ContentType="application/vnd.openxmlformats-officedocument.drawingml.chart+xml"/>
  <Override PartName="/ppt/charts/style41.xml" ContentType="application/vnd.ms-office.chartstyle+xml"/>
  <Override PartName="/ppt/charts/colors41.xml" ContentType="application/vnd.ms-office.chartcolorstyle+xml"/>
  <Override PartName="/ppt/charts/chart42.xml" ContentType="application/vnd.openxmlformats-officedocument.drawingml.chart+xml"/>
  <Override PartName="/ppt/charts/style42.xml" ContentType="application/vnd.ms-office.chartstyle+xml"/>
  <Override PartName="/ppt/charts/colors42.xml" ContentType="application/vnd.ms-office.chartcolorstyle+xml"/>
  <Override PartName="/ppt/charts/chart43.xml" ContentType="application/vnd.openxmlformats-officedocument.drawingml.chart+xml"/>
  <Override PartName="/ppt/charts/style43.xml" ContentType="application/vnd.ms-office.chartstyle+xml"/>
  <Override PartName="/ppt/charts/colors43.xml" ContentType="application/vnd.ms-office.chartcolorstyle+xml"/>
  <Override PartName="/ppt/charts/chart44.xml" ContentType="application/vnd.openxmlformats-officedocument.drawingml.chart+xml"/>
  <Override PartName="/ppt/charts/style44.xml" ContentType="application/vnd.ms-office.chartstyle+xml"/>
  <Override PartName="/ppt/charts/colors44.xml" ContentType="application/vnd.ms-office.chartcolorstyle+xml"/>
  <Override PartName="/ppt/charts/chart45.xml" ContentType="application/vnd.openxmlformats-officedocument.drawingml.chart+xml"/>
  <Override PartName="/ppt/charts/style45.xml" ContentType="application/vnd.ms-office.chartstyle+xml"/>
  <Override PartName="/ppt/charts/colors45.xml" ContentType="application/vnd.ms-office.chartcolorstyle+xml"/>
  <Override PartName="/ppt/charts/chart46.xml" ContentType="application/vnd.openxmlformats-officedocument.drawingml.chart+xml"/>
  <Override PartName="/ppt/charts/style46.xml" ContentType="application/vnd.ms-office.chartstyle+xml"/>
  <Override PartName="/ppt/charts/colors46.xml" ContentType="application/vnd.ms-office.chartcolorstyle+xml"/>
  <Override PartName="/ppt/charts/chart47.xml" ContentType="application/vnd.openxmlformats-officedocument.drawingml.chart+xml"/>
  <Override PartName="/ppt/charts/style47.xml" ContentType="application/vnd.ms-office.chartstyle+xml"/>
  <Override PartName="/ppt/charts/colors47.xml" ContentType="application/vnd.ms-office.chartcolorstyle+xml"/>
  <Override PartName="/ppt/charts/chart48.xml" ContentType="application/vnd.openxmlformats-officedocument.drawingml.chart+xml"/>
  <Override PartName="/ppt/charts/style48.xml" ContentType="application/vnd.ms-office.chartstyle+xml"/>
  <Override PartName="/ppt/charts/colors48.xml" ContentType="application/vnd.ms-office.chartcolorstyle+xml"/>
  <Override PartName="/ppt/charts/chart49.xml" ContentType="application/vnd.openxmlformats-officedocument.drawingml.chart+xml"/>
  <Override PartName="/ppt/charts/style49.xml" ContentType="application/vnd.ms-office.chartstyle+xml"/>
  <Override PartName="/ppt/charts/colors49.xml" ContentType="application/vnd.ms-office.chartcolorstyle+xml"/>
  <Override PartName="/ppt/charts/chart50.xml" ContentType="application/vnd.openxmlformats-officedocument.drawingml.chart+xml"/>
  <Override PartName="/ppt/charts/style50.xml" ContentType="application/vnd.ms-office.chartstyle+xml"/>
  <Override PartName="/ppt/charts/colors50.xml" ContentType="application/vnd.ms-office.chartcolorstyle+xml"/>
  <Override PartName="/ppt/charts/chart51.xml" ContentType="application/vnd.openxmlformats-officedocument.drawingml.chart+xml"/>
  <Override PartName="/ppt/charts/style51.xml" ContentType="application/vnd.ms-office.chartstyle+xml"/>
  <Override PartName="/ppt/charts/colors51.xml" ContentType="application/vnd.ms-office.chartcolorstyle+xml"/>
  <Override PartName="/ppt/charts/chart52.xml" ContentType="application/vnd.openxmlformats-officedocument.drawingml.chart+xml"/>
  <Override PartName="/ppt/charts/style52.xml" ContentType="application/vnd.ms-office.chartstyle+xml"/>
  <Override PartName="/ppt/charts/colors52.xml" ContentType="application/vnd.ms-office.chartcolorstyle+xml"/>
  <Override PartName="/ppt/charts/chart53.xml" ContentType="application/vnd.openxmlformats-officedocument.drawingml.chart+xml"/>
  <Override PartName="/ppt/charts/style53.xml" ContentType="application/vnd.ms-office.chartstyle+xml"/>
  <Override PartName="/ppt/charts/colors53.xml" ContentType="application/vnd.ms-office.chartcolorstyle+xml"/>
  <Override PartName="/ppt/charts/chart54.xml" ContentType="application/vnd.openxmlformats-officedocument.drawingml.chart+xml"/>
  <Override PartName="/ppt/charts/style54.xml" ContentType="application/vnd.ms-office.chartstyle+xml"/>
  <Override PartName="/ppt/charts/colors54.xml" ContentType="application/vnd.ms-office.chartcolorstyle+xml"/>
  <Override PartName="/ppt/charts/chart55.xml" ContentType="application/vnd.openxmlformats-officedocument.drawingml.chart+xml"/>
  <Override PartName="/ppt/charts/style55.xml" ContentType="application/vnd.ms-office.chartstyle+xml"/>
  <Override PartName="/ppt/charts/colors55.xml" ContentType="application/vnd.ms-office.chartcolorstyle+xml"/>
  <Override PartName="/ppt/charts/chart56.xml" ContentType="application/vnd.openxmlformats-officedocument.drawingml.chart+xml"/>
  <Override PartName="/ppt/charts/style56.xml" ContentType="application/vnd.ms-office.chartstyle+xml"/>
  <Override PartName="/ppt/charts/colors56.xml" ContentType="application/vnd.ms-office.chartcolorstyle+xml"/>
  <Override PartName="/ppt/charts/chart57.xml" ContentType="application/vnd.openxmlformats-officedocument.drawingml.chart+xml"/>
  <Override PartName="/ppt/charts/style57.xml" ContentType="application/vnd.ms-office.chartstyle+xml"/>
  <Override PartName="/ppt/charts/colors57.xml" ContentType="application/vnd.ms-office.chartcolorstyl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notesMasterIdLst>
    <p:notesMasterId r:id="rId48"/>
  </p:notesMasterIdLst>
  <p:sldIdLst>
    <p:sldId id="256" r:id="rId2"/>
    <p:sldId id="257" r:id="rId3"/>
    <p:sldId id="259" r:id="rId4"/>
    <p:sldId id="260" r:id="rId5"/>
    <p:sldId id="261" r:id="rId6"/>
    <p:sldId id="262" r:id="rId7"/>
    <p:sldId id="263" r:id="rId8"/>
    <p:sldId id="264" r:id="rId9"/>
    <p:sldId id="271" r:id="rId10"/>
    <p:sldId id="324" r:id="rId11"/>
    <p:sldId id="266" r:id="rId12"/>
    <p:sldId id="289" r:id="rId13"/>
    <p:sldId id="312" r:id="rId14"/>
    <p:sldId id="314" r:id="rId15"/>
    <p:sldId id="313" r:id="rId16"/>
    <p:sldId id="315" r:id="rId17"/>
    <p:sldId id="311" r:id="rId18"/>
    <p:sldId id="275" r:id="rId19"/>
    <p:sldId id="305" r:id="rId20"/>
    <p:sldId id="280" r:id="rId21"/>
    <p:sldId id="281" r:id="rId22"/>
    <p:sldId id="285" r:id="rId23"/>
    <p:sldId id="292" r:id="rId24"/>
    <p:sldId id="316" r:id="rId25"/>
    <p:sldId id="279" r:id="rId26"/>
    <p:sldId id="277" r:id="rId27"/>
    <p:sldId id="278" r:id="rId28"/>
    <p:sldId id="293" r:id="rId29"/>
    <p:sldId id="294" r:id="rId30"/>
    <p:sldId id="317" r:id="rId31"/>
    <p:sldId id="284" r:id="rId32"/>
    <p:sldId id="319" r:id="rId33"/>
    <p:sldId id="320" r:id="rId34"/>
    <p:sldId id="295" r:id="rId35"/>
    <p:sldId id="296" r:id="rId36"/>
    <p:sldId id="318" r:id="rId37"/>
    <p:sldId id="321" r:id="rId38"/>
    <p:sldId id="322" r:id="rId39"/>
    <p:sldId id="323" r:id="rId40"/>
    <p:sldId id="297" r:id="rId41"/>
    <p:sldId id="298" r:id="rId42"/>
    <p:sldId id="306" r:id="rId43"/>
    <p:sldId id="325" r:id="rId44"/>
    <p:sldId id="308" r:id="rId45"/>
    <p:sldId id="326" r:id="rId46"/>
    <p:sldId id="309" r:id="rId4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Раздел по умолчанию" id="{6F793C0F-EE0A-4D77-B377-F7326E0E0BB6}">
          <p14:sldIdLst>
            <p14:sldId id="256"/>
          </p14:sldIdLst>
        </p14:section>
        <p14:section name="Теория" id="{27D4BFCB-BD78-40C2-929E-9C22362F14C5}">
          <p14:sldIdLst>
            <p14:sldId id="257"/>
            <p14:sldId id="259"/>
            <p14:sldId id="260"/>
            <p14:sldId id="261"/>
            <p14:sldId id="262"/>
            <p14:sldId id="263"/>
            <p14:sldId id="264"/>
            <p14:sldId id="271"/>
            <p14:sldId id="324"/>
          </p14:sldIdLst>
        </p14:section>
        <p14:section name="Сравнение скорости" id="{CBA529B8-CB34-4C5B-8FE9-8C2DDD1359CC}">
          <p14:sldIdLst>
            <p14:sldId id="266"/>
            <p14:sldId id="289"/>
            <p14:sldId id="312"/>
            <p14:sldId id="314"/>
            <p14:sldId id="313"/>
            <p14:sldId id="315"/>
            <p14:sldId id="311"/>
            <p14:sldId id="275"/>
            <p14:sldId id="305"/>
          </p14:sldIdLst>
        </p14:section>
        <p14:section name="Сравнение точности" id="{A576B575-69C4-464F-8923-0D6383C5D08E}">
          <p14:sldIdLst>
            <p14:sldId id="280"/>
            <p14:sldId id="281"/>
            <p14:sldId id="285"/>
            <p14:sldId id="292"/>
            <p14:sldId id="316"/>
            <p14:sldId id="279"/>
            <p14:sldId id="277"/>
            <p14:sldId id="278"/>
            <p14:sldId id="293"/>
            <p14:sldId id="294"/>
            <p14:sldId id="317"/>
            <p14:sldId id="284"/>
            <p14:sldId id="319"/>
            <p14:sldId id="320"/>
            <p14:sldId id="295"/>
            <p14:sldId id="296"/>
            <p14:sldId id="318"/>
            <p14:sldId id="321"/>
            <p14:sldId id="322"/>
            <p14:sldId id="323"/>
            <p14:sldId id="297"/>
            <p14:sldId id="298"/>
            <p14:sldId id="306"/>
            <p14:sldId id="325"/>
          </p14:sldIdLst>
        </p14:section>
        <p14:section name="Заключение" id="{CE8EF7B0-8B9A-4FE8-A26E-B4B9E93536F4}">
          <p14:sldIdLst>
            <p14:sldId id="308"/>
            <p14:sldId id="326"/>
            <p14:sldId id="30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600"/>
    <a:srgbClr val="4FC4D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Средний стиль 2 — акцент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968" autoAdjust="0"/>
    <p:restoredTop sz="94660"/>
  </p:normalViewPr>
  <p:slideViewPr>
    <p:cSldViewPr snapToGrid="0">
      <p:cViewPr>
        <p:scale>
          <a:sx n="98" d="100"/>
          <a:sy n="98" d="100"/>
        </p:scale>
        <p:origin x="786" y="414"/>
      </p:cViewPr>
      <p:guideLst/>
    </p:cSldViewPr>
  </p:slideViewPr>
  <p:notesTextViewPr>
    <p:cViewPr>
      <p:scale>
        <a:sx n="1" d="1"/>
        <a:sy n="1" d="1"/>
      </p:scale>
      <p:origin x="0" y="0"/>
    </p:cViewPr>
  </p:notesTextViewPr>
  <p:sorterViewPr>
    <p:cViewPr>
      <p:scale>
        <a:sx n="100" d="100"/>
        <a:sy n="100" d="100"/>
      </p:scale>
      <p:origin x="0" y="-6936"/>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Worksheet9.xlsx"/><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package" Target="../embeddings/Microsoft_Excel_Worksheet10.xlsx"/><Relationship Id="rId2" Type="http://schemas.microsoft.com/office/2011/relationships/chartColorStyle" Target="colors11.xml"/><Relationship Id="rId1" Type="http://schemas.microsoft.com/office/2011/relationships/chartStyle" Target="style11.xml"/></Relationships>
</file>

<file path=ppt/charts/_rels/chart12.xml.rels><?xml version="1.0" encoding="UTF-8" standalone="yes"?>
<Relationships xmlns="http://schemas.openxmlformats.org/package/2006/relationships"><Relationship Id="rId3" Type="http://schemas.openxmlformats.org/officeDocument/2006/relationships/package" Target="../embeddings/Microsoft_Excel_Worksheet11.xlsx"/><Relationship Id="rId2" Type="http://schemas.microsoft.com/office/2011/relationships/chartColorStyle" Target="colors12.xml"/><Relationship Id="rId1" Type="http://schemas.microsoft.com/office/2011/relationships/chartStyle" Target="style12.xml"/></Relationships>
</file>

<file path=ppt/charts/_rels/chart13.xml.rels><?xml version="1.0" encoding="UTF-8" standalone="yes"?>
<Relationships xmlns="http://schemas.openxmlformats.org/package/2006/relationships"><Relationship Id="rId3" Type="http://schemas.openxmlformats.org/officeDocument/2006/relationships/package" Target="../embeddings/Microsoft_Excel_Worksheet12.xlsx"/><Relationship Id="rId2" Type="http://schemas.microsoft.com/office/2011/relationships/chartColorStyle" Target="colors13.xml"/><Relationship Id="rId1" Type="http://schemas.microsoft.com/office/2011/relationships/chartStyle" Target="style13.xml"/></Relationships>
</file>

<file path=ppt/charts/_rels/chart14.xml.rels><?xml version="1.0" encoding="UTF-8" standalone="yes"?>
<Relationships xmlns="http://schemas.openxmlformats.org/package/2006/relationships"><Relationship Id="rId3" Type="http://schemas.openxmlformats.org/officeDocument/2006/relationships/package" Target="../embeddings/Microsoft_Excel_Worksheet13.xlsx"/><Relationship Id="rId2" Type="http://schemas.microsoft.com/office/2011/relationships/chartColorStyle" Target="colors14.xml"/><Relationship Id="rId1" Type="http://schemas.microsoft.com/office/2011/relationships/chartStyle" Target="style14.xml"/></Relationships>
</file>

<file path=ppt/charts/_rels/chart15.xml.rels><?xml version="1.0" encoding="UTF-8" standalone="yes"?>
<Relationships xmlns="http://schemas.openxmlformats.org/package/2006/relationships"><Relationship Id="rId3" Type="http://schemas.openxmlformats.org/officeDocument/2006/relationships/package" Target="../embeddings/Microsoft_Excel_Worksheet14.xlsx"/><Relationship Id="rId2" Type="http://schemas.microsoft.com/office/2011/relationships/chartColorStyle" Target="colors15.xml"/><Relationship Id="rId1" Type="http://schemas.microsoft.com/office/2011/relationships/chartStyle" Target="style15.xml"/></Relationships>
</file>

<file path=ppt/charts/_rels/chart16.xml.rels><?xml version="1.0" encoding="UTF-8" standalone="yes"?>
<Relationships xmlns="http://schemas.openxmlformats.org/package/2006/relationships"><Relationship Id="rId3" Type="http://schemas.openxmlformats.org/officeDocument/2006/relationships/package" Target="../embeddings/Microsoft_Excel_Worksheet15.xlsx"/><Relationship Id="rId2" Type="http://schemas.microsoft.com/office/2011/relationships/chartColorStyle" Target="colors16.xml"/><Relationship Id="rId1" Type="http://schemas.microsoft.com/office/2011/relationships/chartStyle" Target="style16.xml"/></Relationships>
</file>

<file path=ppt/charts/_rels/chart17.xml.rels><?xml version="1.0" encoding="UTF-8" standalone="yes"?>
<Relationships xmlns="http://schemas.openxmlformats.org/package/2006/relationships"><Relationship Id="rId3" Type="http://schemas.openxmlformats.org/officeDocument/2006/relationships/package" Target="../embeddings/Microsoft_Excel_Worksheet16.xlsx"/><Relationship Id="rId2" Type="http://schemas.microsoft.com/office/2011/relationships/chartColorStyle" Target="colors17.xml"/><Relationship Id="rId1" Type="http://schemas.microsoft.com/office/2011/relationships/chartStyle" Target="style17.xml"/></Relationships>
</file>

<file path=ppt/charts/_rels/chart18.xml.rels><?xml version="1.0" encoding="UTF-8" standalone="yes"?>
<Relationships xmlns="http://schemas.openxmlformats.org/package/2006/relationships"><Relationship Id="rId3" Type="http://schemas.openxmlformats.org/officeDocument/2006/relationships/package" Target="../embeddings/Microsoft_Excel_Worksheet17.xlsx"/><Relationship Id="rId2" Type="http://schemas.microsoft.com/office/2011/relationships/chartColorStyle" Target="colors18.xml"/><Relationship Id="rId1" Type="http://schemas.microsoft.com/office/2011/relationships/chartStyle" Target="style18.xml"/></Relationships>
</file>

<file path=ppt/charts/_rels/chart19.xml.rels><?xml version="1.0" encoding="UTF-8" standalone="yes"?>
<Relationships xmlns="http://schemas.openxmlformats.org/package/2006/relationships"><Relationship Id="rId3" Type="http://schemas.openxmlformats.org/officeDocument/2006/relationships/package" Target="../embeddings/Microsoft_Excel_Worksheet18.xlsx"/><Relationship Id="rId2" Type="http://schemas.microsoft.com/office/2011/relationships/chartColorStyle" Target="colors19.xml"/><Relationship Id="rId1" Type="http://schemas.microsoft.com/office/2011/relationships/chartStyle" Target="style19.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20.xml.rels><?xml version="1.0" encoding="UTF-8" standalone="yes"?>
<Relationships xmlns="http://schemas.openxmlformats.org/package/2006/relationships"><Relationship Id="rId3" Type="http://schemas.openxmlformats.org/officeDocument/2006/relationships/package" Target="../embeddings/Microsoft_Excel_Worksheet19.xlsx"/><Relationship Id="rId2" Type="http://schemas.microsoft.com/office/2011/relationships/chartColorStyle" Target="colors20.xml"/><Relationship Id="rId1" Type="http://schemas.microsoft.com/office/2011/relationships/chartStyle" Target="style20.xml"/></Relationships>
</file>

<file path=ppt/charts/_rels/chart21.xml.rels><?xml version="1.0" encoding="UTF-8" standalone="yes"?>
<Relationships xmlns="http://schemas.openxmlformats.org/package/2006/relationships"><Relationship Id="rId3" Type="http://schemas.openxmlformats.org/officeDocument/2006/relationships/package" Target="../embeddings/Microsoft_Excel_Worksheet20.xlsx"/><Relationship Id="rId2" Type="http://schemas.microsoft.com/office/2011/relationships/chartColorStyle" Target="colors21.xml"/><Relationship Id="rId1" Type="http://schemas.microsoft.com/office/2011/relationships/chartStyle" Target="style21.xml"/></Relationships>
</file>

<file path=ppt/charts/_rels/chart22.xml.rels><?xml version="1.0" encoding="UTF-8" standalone="yes"?>
<Relationships xmlns="http://schemas.openxmlformats.org/package/2006/relationships"><Relationship Id="rId3" Type="http://schemas.openxmlformats.org/officeDocument/2006/relationships/package" Target="../embeddings/Microsoft_Excel_Worksheet21.xlsx"/><Relationship Id="rId2" Type="http://schemas.microsoft.com/office/2011/relationships/chartColorStyle" Target="colors22.xml"/><Relationship Id="rId1" Type="http://schemas.microsoft.com/office/2011/relationships/chartStyle" Target="style22.xml"/></Relationships>
</file>

<file path=ppt/charts/_rels/chart23.xml.rels><?xml version="1.0" encoding="UTF-8" standalone="yes"?>
<Relationships xmlns="http://schemas.openxmlformats.org/package/2006/relationships"><Relationship Id="rId3" Type="http://schemas.openxmlformats.org/officeDocument/2006/relationships/package" Target="../embeddings/Microsoft_Excel_Worksheet22.xlsx"/><Relationship Id="rId2" Type="http://schemas.microsoft.com/office/2011/relationships/chartColorStyle" Target="colors23.xml"/><Relationship Id="rId1" Type="http://schemas.microsoft.com/office/2011/relationships/chartStyle" Target="style23.xml"/></Relationships>
</file>

<file path=ppt/charts/_rels/chart24.xml.rels><?xml version="1.0" encoding="UTF-8" standalone="yes"?>
<Relationships xmlns="http://schemas.openxmlformats.org/package/2006/relationships"><Relationship Id="rId3" Type="http://schemas.openxmlformats.org/officeDocument/2006/relationships/package" Target="../embeddings/Microsoft_Excel_Worksheet23.xlsx"/><Relationship Id="rId2" Type="http://schemas.microsoft.com/office/2011/relationships/chartColorStyle" Target="colors24.xml"/><Relationship Id="rId1" Type="http://schemas.microsoft.com/office/2011/relationships/chartStyle" Target="style24.xml"/></Relationships>
</file>

<file path=ppt/charts/_rels/chart25.xml.rels><?xml version="1.0" encoding="UTF-8" standalone="yes"?>
<Relationships xmlns="http://schemas.openxmlformats.org/package/2006/relationships"><Relationship Id="rId3" Type="http://schemas.openxmlformats.org/officeDocument/2006/relationships/package" Target="../embeddings/Microsoft_Excel_Worksheet24.xlsx"/><Relationship Id="rId2" Type="http://schemas.microsoft.com/office/2011/relationships/chartColorStyle" Target="colors25.xml"/><Relationship Id="rId1" Type="http://schemas.microsoft.com/office/2011/relationships/chartStyle" Target="style25.xml"/></Relationships>
</file>

<file path=ppt/charts/_rels/chart26.xml.rels><?xml version="1.0" encoding="UTF-8" standalone="yes"?>
<Relationships xmlns="http://schemas.openxmlformats.org/package/2006/relationships"><Relationship Id="rId3" Type="http://schemas.openxmlformats.org/officeDocument/2006/relationships/package" Target="../embeddings/Microsoft_Excel_Worksheet25.xlsx"/><Relationship Id="rId2" Type="http://schemas.microsoft.com/office/2011/relationships/chartColorStyle" Target="colors26.xml"/><Relationship Id="rId1" Type="http://schemas.microsoft.com/office/2011/relationships/chartStyle" Target="style26.xml"/></Relationships>
</file>

<file path=ppt/charts/_rels/chart27.xml.rels><?xml version="1.0" encoding="UTF-8" standalone="yes"?>
<Relationships xmlns="http://schemas.openxmlformats.org/package/2006/relationships"><Relationship Id="rId3" Type="http://schemas.openxmlformats.org/officeDocument/2006/relationships/package" Target="../embeddings/Microsoft_Excel_Worksheet26.xlsx"/><Relationship Id="rId2" Type="http://schemas.microsoft.com/office/2011/relationships/chartColorStyle" Target="colors27.xml"/><Relationship Id="rId1" Type="http://schemas.microsoft.com/office/2011/relationships/chartStyle" Target="style27.xml"/></Relationships>
</file>

<file path=ppt/charts/_rels/chart28.xml.rels><?xml version="1.0" encoding="UTF-8" standalone="yes"?>
<Relationships xmlns="http://schemas.openxmlformats.org/package/2006/relationships"><Relationship Id="rId3" Type="http://schemas.openxmlformats.org/officeDocument/2006/relationships/package" Target="../embeddings/Microsoft_Excel_Worksheet27.xlsx"/><Relationship Id="rId2" Type="http://schemas.microsoft.com/office/2011/relationships/chartColorStyle" Target="colors28.xml"/><Relationship Id="rId1" Type="http://schemas.microsoft.com/office/2011/relationships/chartStyle" Target="style28.xml"/></Relationships>
</file>

<file path=ppt/charts/_rels/chart29.xml.rels><?xml version="1.0" encoding="UTF-8" standalone="yes"?>
<Relationships xmlns="http://schemas.openxmlformats.org/package/2006/relationships"><Relationship Id="rId3" Type="http://schemas.openxmlformats.org/officeDocument/2006/relationships/package" Target="../embeddings/Microsoft_Excel_Worksheet28.xlsx"/><Relationship Id="rId2" Type="http://schemas.microsoft.com/office/2011/relationships/chartColorStyle" Target="colors29.xml"/><Relationship Id="rId1" Type="http://schemas.microsoft.com/office/2011/relationships/chartStyle" Target="style29.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30.xml.rels><?xml version="1.0" encoding="UTF-8" standalone="yes"?>
<Relationships xmlns="http://schemas.openxmlformats.org/package/2006/relationships"><Relationship Id="rId3" Type="http://schemas.openxmlformats.org/officeDocument/2006/relationships/package" Target="../embeddings/Microsoft_Excel_Worksheet29.xlsx"/><Relationship Id="rId2" Type="http://schemas.microsoft.com/office/2011/relationships/chartColorStyle" Target="colors30.xml"/><Relationship Id="rId1" Type="http://schemas.microsoft.com/office/2011/relationships/chartStyle" Target="style30.xml"/></Relationships>
</file>

<file path=ppt/charts/_rels/chart31.xml.rels><?xml version="1.0" encoding="UTF-8" standalone="yes"?>
<Relationships xmlns="http://schemas.openxmlformats.org/package/2006/relationships"><Relationship Id="rId3" Type="http://schemas.openxmlformats.org/officeDocument/2006/relationships/package" Target="../embeddings/Microsoft_Excel_Worksheet30.xlsx"/><Relationship Id="rId2" Type="http://schemas.microsoft.com/office/2011/relationships/chartColorStyle" Target="colors31.xml"/><Relationship Id="rId1" Type="http://schemas.microsoft.com/office/2011/relationships/chartStyle" Target="style31.xml"/></Relationships>
</file>

<file path=ppt/charts/_rels/chart32.xml.rels><?xml version="1.0" encoding="UTF-8" standalone="yes"?>
<Relationships xmlns="http://schemas.openxmlformats.org/package/2006/relationships"><Relationship Id="rId3" Type="http://schemas.openxmlformats.org/officeDocument/2006/relationships/package" Target="../embeddings/Microsoft_Excel_Worksheet31.xlsx"/><Relationship Id="rId2" Type="http://schemas.microsoft.com/office/2011/relationships/chartColorStyle" Target="colors32.xml"/><Relationship Id="rId1" Type="http://schemas.microsoft.com/office/2011/relationships/chartStyle" Target="style32.xml"/></Relationships>
</file>

<file path=ppt/charts/_rels/chart33.xml.rels><?xml version="1.0" encoding="UTF-8" standalone="yes"?>
<Relationships xmlns="http://schemas.openxmlformats.org/package/2006/relationships"><Relationship Id="rId3" Type="http://schemas.openxmlformats.org/officeDocument/2006/relationships/package" Target="../embeddings/Microsoft_Excel_Worksheet32.xlsx"/><Relationship Id="rId2" Type="http://schemas.microsoft.com/office/2011/relationships/chartColorStyle" Target="colors33.xml"/><Relationship Id="rId1" Type="http://schemas.microsoft.com/office/2011/relationships/chartStyle" Target="style33.xml"/></Relationships>
</file>

<file path=ppt/charts/_rels/chart34.xml.rels><?xml version="1.0" encoding="UTF-8" standalone="yes"?>
<Relationships xmlns="http://schemas.openxmlformats.org/package/2006/relationships"><Relationship Id="rId3" Type="http://schemas.openxmlformats.org/officeDocument/2006/relationships/package" Target="../embeddings/Microsoft_Excel_Worksheet33.xlsx"/><Relationship Id="rId2" Type="http://schemas.microsoft.com/office/2011/relationships/chartColorStyle" Target="colors34.xml"/><Relationship Id="rId1" Type="http://schemas.microsoft.com/office/2011/relationships/chartStyle" Target="style34.xml"/></Relationships>
</file>

<file path=ppt/charts/_rels/chart35.xml.rels><?xml version="1.0" encoding="UTF-8" standalone="yes"?>
<Relationships xmlns="http://schemas.openxmlformats.org/package/2006/relationships"><Relationship Id="rId3" Type="http://schemas.openxmlformats.org/officeDocument/2006/relationships/package" Target="../embeddings/Microsoft_Excel_Worksheet34.xlsx"/><Relationship Id="rId2" Type="http://schemas.microsoft.com/office/2011/relationships/chartColorStyle" Target="colors35.xml"/><Relationship Id="rId1" Type="http://schemas.microsoft.com/office/2011/relationships/chartStyle" Target="style35.xml"/></Relationships>
</file>

<file path=ppt/charts/_rels/chart36.xml.rels><?xml version="1.0" encoding="UTF-8" standalone="yes"?>
<Relationships xmlns="http://schemas.openxmlformats.org/package/2006/relationships"><Relationship Id="rId3" Type="http://schemas.openxmlformats.org/officeDocument/2006/relationships/package" Target="../embeddings/Microsoft_Excel_Worksheet35.xlsx"/><Relationship Id="rId2" Type="http://schemas.microsoft.com/office/2011/relationships/chartColorStyle" Target="colors36.xml"/><Relationship Id="rId1" Type="http://schemas.microsoft.com/office/2011/relationships/chartStyle" Target="style36.xml"/><Relationship Id="rId4" Type="http://schemas.openxmlformats.org/officeDocument/2006/relationships/chartUserShapes" Target="../drawings/drawing1.xml"/></Relationships>
</file>

<file path=ppt/charts/_rels/chart37.xml.rels><?xml version="1.0" encoding="UTF-8" standalone="yes"?>
<Relationships xmlns="http://schemas.openxmlformats.org/package/2006/relationships"><Relationship Id="rId3" Type="http://schemas.openxmlformats.org/officeDocument/2006/relationships/package" Target="../embeddings/Microsoft_Excel_Worksheet36.xlsx"/><Relationship Id="rId2" Type="http://schemas.microsoft.com/office/2011/relationships/chartColorStyle" Target="colors37.xml"/><Relationship Id="rId1" Type="http://schemas.microsoft.com/office/2011/relationships/chartStyle" Target="style37.xml"/></Relationships>
</file>

<file path=ppt/charts/_rels/chart38.xml.rels><?xml version="1.0" encoding="UTF-8" standalone="yes"?>
<Relationships xmlns="http://schemas.openxmlformats.org/package/2006/relationships"><Relationship Id="rId3" Type="http://schemas.openxmlformats.org/officeDocument/2006/relationships/package" Target="../embeddings/Microsoft_Excel_Worksheet37.xlsx"/><Relationship Id="rId2" Type="http://schemas.microsoft.com/office/2011/relationships/chartColorStyle" Target="colors38.xml"/><Relationship Id="rId1" Type="http://schemas.microsoft.com/office/2011/relationships/chartStyle" Target="style38.xml"/></Relationships>
</file>

<file path=ppt/charts/_rels/chart39.xml.rels><?xml version="1.0" encoding="UTF-8" standalone="yes"?>
<Relationships xmlns="http://schemas.openxmlformats.org/package/2006/relationships"><Relationship Id="rId3" Type="http://schemas.openxmlformats.org/officeDocument/2006/relationships/package" Target="../embeddings/Microsoft_Excel_Worksheet38.xlsx"/><Relationship Id="rId2" Type="http://schemas.microsoft.com/office/2011/relationships/chartColorStyle" Target="colors39.xml"/><Relationship Id="rId1" Type="http://schemas.microsoft.com/office/2011/relationships/chartStyle" Target="style39.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40.xml.rels><?xml version="1.0" encoding="UTF-8" standalone="yes"?>
<Relationships xmlns="http://schemas.openxmlformats.org/package/2006/relationships"><Relationship Id="rId3" Type="http://schemas.openxmlformats.org/officeDocument/2006/relationships/package" Target="../embeddings/Microsoft_Excel_Worksheet39.xlsx"/><Relationship Id="rId2" Type="http://schemas.microsoft.com/office/2011/relationships/chartColorStyle" Target="colors40.xml"/><Relationship Id="rId1" Type="http://schemas.microsoft.com/office/2011/relationships/chartStyle" Target="style40.xml"/></Relationships>
</file>

<file path=ppt/charts/_rels/chart41.xml.rels><?xml version="1.0" encoding="UTF-8" standalone="yes"?>
<Relationships xmlns="http://schemas.openxmlformats.org/package/2006/relationships"><Relationship Id="rId3" Type="http://schemas.openxmlformats.org/officeDocument/2006/relationships/package" Target="../embeddings/Microsoft_Excel_Worksheet40.xlsx"/><Relationship Id="rId2" Type="http://schemas.microsoft.com/office/2011/relationships/chartColorStyle" Target="colors41.xml"/><Relationship Id="rId1" Type="http://schemas.microsoft.com/office/2011/relationships/chartStyle" Target="style41.xml"/></Relationships>
</file>

<file path=ppt/charts/_rels/chart42.xml.rels><?xml version="1.0" encoding="UTF-8" standalone="yes"?>
<Relationships xmlns="http://schemas.openxmlformats.org/package/2006/relationships"><Relationship Id="rId3" Type="http://schemas.openxmlformats.org/officeDocument/2006/relationships/package" Target="../embeddings/Microsoft_Excel_Worksheet41.xlsx"/><Relationship Id="rId2" Type="http://schemas.microsoft.com/office/2011/relationships/chartColorStyle" Target="colors42.xml"/><Relationship Id="rId1" Type="http://schemas.microsoft.com/office/2011/relationships/chartStyle" Target="style42.xml"/></Relationships>
</file>

<file path=ppt/charts/_rels/chart43.xml.rels><?xml version="1.0" encoding="UTF-8" standalone="yes"?>
<Relationships xmlns="http://schemas.openxmlformats.org/package/2006/relationships"><Relationship Id="rId3" Type="http://schemas.openxmlformats.org/officeDocument/2006/relationships/package" Target="../embeddings/Microsoft_Excel_Worksheet42.xlsx"/><Relationship Id="rId2" Type="http://schemas.microsoft.com/office/2011/relationships/chartColorStyle" Target="colors43.xml"/><Relationship Id="rId1" Type="http://schemas.microsoft.com/office/2011/relationships/chartStyle" Target="style43.xml"/></Relationships>
</file>

<file path=ppt/charts/_rels/chart44.xml.rels><?xml version="1.0" encoding="UTF-8" standalone="yes"?>
<Relationships xmlns="http://schemas.openxmlformats.org/package/2006/relationships"><Relationship Id="rId3" Type="http://schemas.openxmlformats.org/officeDocument/2006/relationships/package" Target="../embeddings/Microsoft_Excel_Worksheet43.xlsx"/><Relationship Id="rId2" Type="http://schemas.microsoft.com/office/2011/relationships/chartColorStyle" Target="colors44.xml"/><Relationship Id="rId1" Type="http://schemas.microsoft.com/office/2011/relationships/chartStyle" Target="style44.xml"/></Relationships>
</file>

<file path=ppt/charts/_rels/chart45.xml.rels><?xml version="1.0" encoding="UTF-8" standalone="yes"?>
<Relationships xmlns="http://schemas.openxmlformats.org/package/2006/relationships"><Relationship Id="rId3" Type="http://schemas.openxmlformats.org/officeDocument/2006/relationships/package" Target="../embeddings/Microsoft_Excel_Worksheet44.xlsx"/><Relationship Id="rId2" Type="http://schemas.microsoft.com/office/2011/relationships/chartColorStyle" Target="colors45.xml"/><Relationship Id="rId1" Type="http://schemas.microsoft.com/office/2011/relationships/chartStyle" Target="style45.xml"/></Relationships>
</file>

<file path=ppt/charts/_rels/chart46.xml.rels><?xml version="1.0" encoding="UTF-8" standalone="yes"?>
<Relationships xmlns="http://schemas.openxmlformats.org/package/2006/relationships"><Relationship Id="rId3" Type="http://schemas.openxmlformats.org/officeDocument/2006/relationships/package" Target="../embeddings/Microsoft_Excel_Worksheet45.xlsx"/><Relationship Id="rId2" Type="http://schemas.microsoft.com/office/2011/relationships/chartColorStyle" Target="colors46.xml"/><Relationship Id="rId1" Type="http://schemas.microsoft.com/office/2011/relationships/chartStyle" Target="style46.xml"/></Relationships>
</file>

<file path=ppt/charts/_rels/chart47.xml.rels><?xml version="1.0" encoding="UTF-8" standalone="yes"?>
<Relationships xmlns="http://schemas.openxmlformats.org/package/2006/relationships"><Relationship Id="rId3" Type="http://schemas.openxmlformats.org/officeDocument/2006/relationships/package" Target="../embeddings/Microsoft_Excel_Worksheet46.xlsx"/><Relationship Id="rId2" Type="http://schemas.microsoft.com/office/2011/relationships/chartColorStyle" Target="colors47.xml"/><Relationship Id="rId1" Type="http://schemas.microsoft.com/office/2011/relationships/chartStyle" Target="style47.xml"/></Relationships>
</file>

<file path=ppt/charts/_rels/chart48.xml.rels><?xml version="1.0" encoding="UTF-8" standalone="yes"?>
<Relationships xmlns="http://schemas.openxmlformats.org/package/2006/relationships"><Relationship Id="rId3" Type="http://schemas.openxmlformats.org/officeDocument/2006/relationships/package" Target="../embeddings/Microsoft_Excel_Worksheet47.xlsx"/><Relationship Id="rId2" Type="http://schemas.microsoft.com/office/2011/relationships/chartColorStyle" Target="colors48.xml"/><Relationship Id="rId1" Type="http://schemas.microsoft.com/office/2011/relationships/chartStyle" Target="style48.xml"/></Relationships>
</file>

<file path=ppt/charts/_rels/chart49.xml.rels><?xml version="1.0" encoding="UTF-8" standalone="yes"?>
<Relationships xmlns="http://schemas.openxmlformats.org/package/2006/relationships"><Relationship Id="rId3" Type="http://schemas.openxmlformats.org/officeDocument/2006/relationships/package" Target="../embeddings/Microsoft_Excel_Worksheet48.xlsx"/><Relationship Id="rId2" Type="http://schemas.microsoft.com/office/2011/relationships/chartColorStyle" Target="colors49.xml"/><Relationship Id="rId1" Type="http://schemas.microsoft.com/office/2011/relationships/chartStyle" Target="style49.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50.xml.rels><?xml version="1.0" encoding="UTF-8" standalone="yes"?>
<Relationships xmlns="http://schemas.openxmlformats.org/package/2006/relationships"><Relationship Id="rId3" Type="http://schemas.openxmlformats.org/officeDocument/2006/relationships/package" Target="../embeddings/Microsoft_Excel_Worksheet49.xlsx"/><Relationship Id="rId2" Type="http://schemas.microsoft.com/office/2011/relationships/chartColorStyle" Target="colors50.xml"/><Relationship Id="rId1" Type="http://schemas.microsoft.com/office/2011/relationships/chartStyle" Target="style50.xml"/></Relationships>
</file>

<file path=ppt/charts/_rels/chart51.xml.rels><?xml version="1.0" encoding="UTF-8" standalone="yes"?>
<Relationships xmlns="http://schemas.openxmlformats.org/package/2006/relationships"><Relationship Id="rId3" Type="http://schemas.openxmlformats.org/officeDocument/2006/relationships/package" Target="../embeddings/Microsoft_Excel_Worksheet50.xlsx"/><Relationship Id="rId2" Type="http://schemas.microsoft.com/office/2011/relationships/chartColorStyle" Target="colors51.xml"/><Relationship Id="rId1" Type="http://schemas.microsoft.com/office/2011/relationships/chartStyle" Target="style51.xml"/></Relationships>
</file>

<file path=ppt/charts/_rels/chart52.xml.rels><?xml version="1.0" encoding="UTF-8" standalone="yes"?>
<Relationships xmlns="http://schemas.openxmlformats.org/package/2006/relationships"><Relationship Id="rId3" Type="http://schemas.openxmlformats.org/officeDocument/2006/relationships/package" Target="../embeddings/Microsoft_Excel_Worksheet51.xlsx"/><Relationship Id="rId2" Type="http://schemas.microsoft.com/office/2011/relationships/chartColorStyle" Target="colors52.xml"/><Relationship Id="rId1" Type="http://schemas.microsoft.com/office/2011/relationships/chartStyle" Target="style52.xml"/></Relationships>
</file>

<file path=ppt/charts/_rels/chart53.xml.rels><?xml version="1.0" encoding="UTF-8" standalone="yes"?>
<Relationships xmlns="http://schemas.openxmlformats.org/package/2006/relationships"><Relationship Id="rId3" Type="http://schemas.openxmlformats.org/officeDocument/2006/relationships/package" Target="../embeddings/Microsoft_Excel_Worksheet52.xlsx"/><Relationship Id="rId2" Type="http://schemas.microsoft.com/office/2011/relationships/chartColorStyle" Target="colors53.xml"/><Relationship Id="rId1" Type="http://schemas.microsoft.com/office/2011/relationships/chartStyle" Target="style53.xml"/></Relationships>
</file>

<file path=ppt/charts/_rels/chart54.xml.rels><?xml version="1.0" encoding="UTF-8" standalone="yes"?>
<Relationships xmlns="http://schemas.openxmlformats.org/package/2006/relationships"><Relationship Id="rId3" Type="http://schemas.openxmlformats.org/officeDocument/2006/relationships/package" Target="../embeddings/Microsoft_Excel_Worksheet53.xlsx"/><Relationship Id="rId2" Type="http://schemas.microsoft.com/office/2011/relationships/chartColorStyle" Target="colors54.xml"/><Relationship Id="rId1" Type="http://schemas.microsoft.com/office/2011/relationships/chartStyle" Target="style54.xml"/></Relationships>
</file>

<file path=ppt/charts/_rels/chart55.xml.rels><?xml version="1.0" encoding="UTF-8" standalone="yes"?>
<Relationships xmlns="http://schemas.openxmlformats.org/package/2006/relationships"><Relationship Id="rId3" Type="http://schemas.openxmlformats.org/officeDocument/2006/relationships/package" Target="../embeddings/Microsoft_Excel_Worksheet54.xlsx"/><Relationship Id="rId2" Type="http://schemas.microsoft.com/office/2011/relationships/chartColorStyle" Target="colors55.xml"/><Relationship Id="rId1" Type="http://schemas.microsoft.com/office/2011/relationships/chartStyle" Target="style55.xml"/></Relationships>
</file>

<file path=ppt/charts/_rels/chart56.xml.rels><?xml version="1.0" encoding="UTF-8" standalone="yes"?>
<Relationships xmlns="http://schemas.openxmlformats.org/package/2006/relationships"><Relationship Id="rId3" Type="http://schemas.openxmlformats.org/officeDocument/2006/relationships/package" Target="../embeddings/Microsoft_Excel_Worksheet55.xlsx"/><Relationship Id="rId2" Type="http://schemas.microsoft.com/office/2011/relationships/chartColorStyle" Target="colors56.xml"/><Relationship Id="rId1" Type="http://schemas.microsoft.com/office/2011/relationships/chartStyle" Target="style56.xml"/></Relationships>
</file>

<file path=ppt/charts/_rels/chart57.xml.rels><?xml version="1.0" encoding="UTF-8" standalone="yes"?>
<Relationships xmlns="http://schemas.openxmlformats.org/package/2006/relationships"><Relationship Id="rId3" Type="http://schemas.openxmlformats.org/officeDocument/2006/relationships/package" Target="../embeddings/Microsoft_Excel_Worksheet56.xlsx"/><Relationship Id="rId2" Type="http://schemas.microsoft.com/office/2011/relationships/chartColorStyle" Target="colors57.xml"/><Relationship Id="rId1" Type="http://schemas.microsoft.com/office/2011/relationships/chartStyle" Target="style57.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a:t>LOW</a:t>
            </a:r>
            <a:r>
              <a:rPr lang="en-US" baseline="0" dirty="0"/>
              <a:t> PHOTOS</a:t>
            </a:r>
            <a:endParaRPr lang="ru-RU"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ru-RU"/>
        </a:p>
      </c:txPr>
    </c:title>
    <c:autoTitleDeleted val="0"/>
    <c:plotArea>
      <c:layout/>
      <c:lineChart>
        <c:grouping val="standard"/>
        <c:varyColors val="0"/>
        <c:ser>
          <c:idx val="0"/>
          <c:order val="0"/>
          <c:tx>
            <c:strRef>
              <c:f>Лист1!$B$1</c:f>
              <c:strCache>
                <c:ptCount val="1"/>
                <c:pt idx="0">
                  <c:v>dHash</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strRef>
              <c:f>Лист1!$A$2:$A$43</c:f>
              <c:strCache>
                <c:ptCount val="42"/>
                <c:pt idx="0">
                  <c:v>"white_1.jpg"</c:v>
                </c:pt>
                <c:pt idx="1">
                  <c:v>"white_2.jpg"</c:v>
                </c:pt>
                <c:pt idx="2">
                  <c:v>"white_3.jpg"</c:v>
                </c:pt>
                <c:pt idx="3">
                  <c:v>"white_4.jpg"</c:v>
                </c:pt>
                <c:pt idx="4">
                  <c:v>"white_5.jpg"</c:v>
                </c:pt>
                <c:pt idx="5">
                  <c:v>"white_6.jpg"</c:v>
                </c:pt>
                <c:pt idx="6">
                  <c:v>"white_7.jpg"</c:v>
                </c:pt>
                <c:pt idx="7">
                  <c:v>"white_8.jpg"</c:v>
                </c:pt>
                <c:pt idx="8">
                  <c:v>"white_9.jpg"</c:v>
                </c:pt>
                <c:pt idx="9">
                  <c:v>"white_10.jpg"</c:v>
                </c:pt>
                <c:pt idx="10">
                  <c:v>"white_11.jpg"</c:v>
                </c:pt>
                <c:pt idx="11">
                  <c:v>"white_12.jpg"</c:v>
                </c:pt>
                <c:pt idx="12">
                  <c:v>"white_13.jpg"</c:v>
                </c:pt>
                <c:pt idx="13">
                  <c:v>"white_14.jpg"</c:v>
                </c:pt>
                <c:pt idx="14">
                  <c:v>"white_15.jpg"</c:v>
                </c:pt>
                <c:pt idx="15">
                  <c:v>"white_16.jpg"</c:v>
                </c:pt>
                <c:pt idx="16">
                  <c:v>"white_17.jpg"</c:v>
                </c:pt>
                <c:pt idx="17">
                  <c:v>"white_18.jpg"</c:v>
                </c:pt>
                <c:pt idx="18">
                  <c:v>"white_19.jpg"</c:v>
                </c:pt>
                <c:pt idx="19">
                  <c:v>"white_20.jpg"</c:v>
                </c:pt>
                <c:pt idx="20">
                  <c:v>"white_21.jpg"</c:v>
                </c:pt>
                <c:pt idx="21">
                  <c:v>"white_22.jpg"</c:v>
                </c:pt>
                <c:pt idx="22">
                  <c:v>"white_23.jpg"</c:v>
                </c:pt>
                <c:pt idx="23">
                  <c:v>"white_24.jpg"</c:v>
                </c:pt>
                <c:pt idx="24">
                  <c:v>"white_25.jpg"</c:v>
                </c:pt>
                <c:pt idx="25">
                  <c:v>"white_26.jpg"</c:v>
                </c:pt>
                <c:pt idx="26">
                  <c:v>"white_27.jpg"</c:v>
                </c:pt>
                <c:pt idx="27">
                  <c:v>"white_28.jpg"</c:v>
                </c:pt>
                <c:pt idx="28">
                  <c:v>"white_29.jpg"</c:v>
                </c:pt>
                <c:pt idx="29">
                  <c:v>"white_30.jpg"</c:v>
                </c:pt>
                <c:pt idx="30">
                  <c:v>"white_31.jpg"</c:v>
                </c:pt>
                <c:pt idx="31">
                  <c:v>"white_32.jpg"</c:v>
                </c:pt>
                <c:pt idx="32">
                  <c:v>"white_33.jpg"</c:v>
                </c:pt>
                <c:pt idx="33">
                  <c:v>"white_34.jpg"</c:v>
                </c:pt>
                <c:pt idx="34">
                  <c:v>"white_35.jpg"</c:v>
                </c:pt>
                <c:pt idx="35">
                  <c:v>"white_36.jpg"</c:v>
                </c:pt>
                <c:pt idx="36">
                  <c:v>"white_37.jpg"</c:v>
                </c:pt>
                <c:pt idx="37">
                  <c:v>"white_38.jpg"</c:v>
                </c:pt>
                <c:pt idx="38">
                  <c:v>"white_39.jpg"</c:v>
                </c:pt>
                <c:pt idx="39">
                  <c:v>"white_40.jpg"</c:v>
                </c:pt>
                <c:pt idx="40">
                  <c:v>"white_41.jpg"</c:v>
                </c:pt>
                <c:pt idx="41">
                  <c:v>"white_42.jpg"</c:v>
                </c:pt>
              </c:strCache>
            </c:strRef>
          </c:cat>
          <c:val>
            <c:numRef>
              <c:f>Лист1!$B$2:$B$43</c:f>
              <c:numCache>
                <c:formatCode>General</c:formatCode>
                <c:ptCount val="42"/>
                <c:pt idx="0">
                  <c:v>3.7489120000000001E-3</c:v>
                </c:pt>
                <c:pt idx="1">
                  <c:v>2.886095E-3</c:v>
                </c:pt>
                <c:pt idx="2">
                  <c:v>3.8873390000000001E-3</c:v>
                </c:pt>
                <c:pt idx="3">
                  <c:v>3.5894500000000001E-3</c:v>
                </c:pt>
                <c:pt idx="4">
                  <c:v>2.8884829999999998E-3</c:v>
                </c:pt>
                <c:pt idx="5">
                  <c:v>3.3732050000000002E-3</c:v>
                </c:pt>
                <c:pt idx="6">
                  <c:v>3.6977170000000001E-3</c:v>
                </c:pt>
                <c:pt idx="7">
                  <c:v>3.3787750000000001E-3</c:v>
                </c:pt>
                <c:pt idx="8">
                  <c:v>2.9707729999999999E-3</c:v>
                </c:pt>
                <c:pt idx="9">
                  <c:v>2.8347759999999998E-3</c:v>
                </c:pt>
                <c:pt idx="10">
                  <c:v>3.1050159999999999E-3</c:v>
                </c:pt>
                <c:pt idx="11">
                  <c:v>4.8062000000000001E-3</c:v>
                </c:pt>
                <c:pt idx="12">
                  <c:v>3.632896E-3</c:v>
                </c:pt>
                <c:pt idx="13">
                  <c:v>3.1027070000000001E-3</c:v>
                </c:pt>
                <c:pt idx="14">
                  <c:v>3.331325E-3</c:v>
                </c:pt>
                <c:pt idx="15">
                  <c:v>3.1475790000000002E-3</c:v>
                </c:pt>
                <c:pt idx="16">
                  <c:v>3.805929E-3</c:v>
                </c:pt>
                <c:pt idx="17">
                  <c:v>3.3651369999999998E-3</c:v>
                </c:pt>
                <c:pt idx="18">
                  <c:v>4.7943769999999998E-3</c:v>
                </c:pt>
                <c:pt idx="19">
                  <c:v>3.7598240000000002E-3</c:v>
                </c:pt>
                <c:pt idx="20">
                  <c:v>3.7988940000000001E-3</c:v>
                </c:pt>
                <c:pt idx="21">
                  <c:v>5.4807379999999998E-3</c:v>
                </c:pt>
                <c:pt idx="22">
                  <c:v>3.8465790000000001E-3</c:v>
                </c:pt>
                <c:pt idx="23">
                  <c:v>3.441314E-3</c:v>
                </c:pt>
                <c:pt idx="24">
                  <c:v>5.2557940000000003E-3</c:v>
                </c:pt>
                <c:pt idx="25">
                  <c:v>3.9523780000000003E-3</c:v>
                </c:pt>
                <c:pt idx="26">
                  <c:v>3.4073749999999998E-3</c:v>
                </c:pt>
                <c:pt idx="27">
                  <c:v>5.4058689999999998E-3</c:v>
                </c:pt>
                <c:pt idx="28">
                  <c:v>3.6966820000000002E-3</c:v>
                </c:pt>
                <c:pt idx="29">
                  <c:v>2.9548819999999998E-3</c:v>
                </c:pt>
                <c:pt idx="30">
                  <c:v>4.2015749999999999E-3</c:v>
                </c:pt>
                <c:pt idx="31">
                  <c:v>3.1284730000000001E-3</c:v>
                </c:pt>
                <c:pt idx="32">
                  <c:v>3.8045420000000002E-3</c:v>
                </c:pt>
                <c:pt idx="33">
                  <c:v>4.0423389999999998E-3</c:v>
                </c:pt>
                <c:pt idx="34">
                  <c:v>3.2596249999999999E-3</c:v>
                </c:pt>
                <c:pt idx="35">
                  <c:v>2.969616E-3</c:v>
                </c:pt>
                <c:pt idx="36">
                  <c:v>4.6430530000000003E-3</c:v>
                </c:pt>
                <c:pt idx="37">
                  <c:v>4.4105489999999997E-3</c:v>
                </c:pt>
                <c:pt idx="38">
                  <c:v>3.3586979999999998E-3</c:v>
                </c:pt>
                <c:pt idx="39">
                  <c:v>2.796532E-3</c:v>
                </c:pt>
                <c:pt idx="40">
                  <c:v>5.5408719999999996E-3</c:v>
                </c:pt>
                <c:pt idx="41">
                  <c:v>3.4009029999999998E-3</c:v>
                </c:pt>
              </c:numCache>
            </c:numRef>
          </c:val>
          <c:smooth val="0"/>
          <c:extLst>
            <c:ext xmlns:c16="http://schemas.microsoft.com/office/drawing/2014/chart" uri="{C3380CC4-5D6E-409C-BE32-E72D297353CC}">
              <c16:uniqueId val="{00000000-2F74-437A-95C6-B8D5CD565ABE}"/>
            </c:ext>
          </c:extLst>
        </c:ser>
        <c:ser>
          <c:idx val="1"/>
          <c:order val="1"/>
          <c:tx>
            <c:strRef>
              <c:f>Лист1!$C$1</c:f>
              <c:strCache>
                <c:ptCount val="1"/>
                <c:pt idx="0">
                  <c:v>idHash</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strRef>
              <c:f>Лист1!$A$2:$A$43</c:f>
              <c:strCache>
                <c:ptCount val="42"/>
                <c:pt idx="0">
                  <c:v>"white_1.jpg"</c:v>
                </c:pt>
                <c:pt idx="1">
                  <c:v>"white_2.jpg"</c:v>
                </c:pt>
                <c:pt idx="2">
                  <c:v>"white_3.jpg"</c:v>
                </c:pt>
                <c:pt idx="3">
                  <c:v>"white_4.jpg"</c:v>
                </c:pt>
                <c:pt idx="4">
                  <c:v>"white_5.jpg"</c:v>
                </c:pt>
                <c:pt idx="5">
                  <c:v>"white_6.jpg"</c:v>
                </c:pt>
                <c:pt idx="6">
                  <c:v>"white_7.jpg"</c:v>
                </c:pt>
                <c:pt idx="7">
                  <c:v>"white_8.jpg"</c:v>
                </c:pt>
                <c:pt idx="8">
                  <c:v>"white_9.jpg"</c:v>
                </c:pt>
                <c:pt idx="9">
                  <c:v>"white_10.jpg"</c:v>
                </c:pt>
                <c:pt idx="10">
                  <c:v>"white_11.jpg"</c:v>
                </c:pt>
                <c:pt idx="11">
                  <c:v>"white_12.jpg"</c:v>
                </c:pt>
                <c:pt idx="12">
                  <c:v>"white_13.jpg"</c:v>
                </c:pt>
                <c:pt idx="13">
                  <c:v>"white_14.jpg"</c:v>
                </c:pt>
                <c:pt idx="14">
                  <c:v>"white_15.jpg"</c:v>
                </c:pt>
                <c:pt idx="15">
                  <c:v>"white_16.jpg"</c:v>
                </c:pt>
                <c:pt idx="16">
                  <c:v>"white_17.jpg"</c:v>
                </c:pt>
                <c:pt idx="17">
                  <c:v>"white_18.jpg"</c:v>
                </c:pt>
                <c:pt idx="18">
                  <c:v>"white_19.jpg"</c:v>
                </c:pt>
                <c:pt idx="19">
                  <c:v>"white_20.jpg"</c:v>
                </c:pt>
                <c:pt idx="20">
                  <c:v>"white_21.jpg"</c:v>
                </c:pt>
                <c:pt idx="21">
                  <c:v>"white_22.jpg"</c:v>
                </c:pt>
                <c:pt idx="22">
                  <c:v>"white_23.jpg"</c:v>
                </c:pt>
                <c:pt idx="23">
                  <c:v>"white_24.jpg"</c:v>
                </c:pt>
                <c:pt idx="24">
                  <c:v>"white_25.jpg"</c:v>
                </c:pt>
                <c:pt idx="25">
                  <c:v>"white_26.jpg"</c:v>
                </c:pt>
                <c:pt idx="26">
                  <c:v>"white_27.jpg"</c:v>
                </c:pt>
                <c:pt idx="27">
                  <c:v>"white_28.jpg"</c:v>
                </c:pt>
                <c:pt idx="28">
                  <c:v>"white_29.jpg"</c:v>
                </c:pt>
                <c:pt idx="29">
                  <c:v>"white_30.jpg"</c:v>
                </c:pt>
                <c:pt idx="30">
                  <c:v>"white_31.jpg"</c:v>
                </c:pt>
                <c:pt idx="31">
                  <c:v>"white_32.jpg"</c:v>
                </c:pt>
                <c:pt idx="32">
                  <c:v>"white_33.jpg"</c:v>
                </c:pt>
                <c:pt idx="33">
                  <c:v>"white_34.jpg"</c:v>
                </c:pt>
                <c:pt idx="34">
                  <c:v>"white_35.jpg"</c:v>
                </c:pt>
                <c:pt idx="35">
                  <c:v>"white_36.jpg"</c:v>
                </c:pt>
                <c:pt idx="36">
                  <c:v>"white_37.jpg"</c:v>
                </c:pt>
                <c:pt idx="37">
                  <c:v>"white_38.jpg"</c:v>
                </c:pt>
                <c:pt idx="38">
                  <c:v>"white_39.jpg"</c:v>
                </c:pt>
                <c:pt idx="39">
                  <c:v>"white_40.jpg"</c:v>
                </c:pt>
                <c:pt idx="40">
                  <c:v>"white_41.jpg"</c:v>
                </c:pt>
                <c:pt idx="41">
                  <c:v>"white_42.jpg"</c:v>
                </c:pt>
              </c:strCache>
            </c:strRef>
          </c:cat>
          <c:val>
            <c:numRef>
              <c:f>Лист1!$C$2:$C$43</c:f>
              <c:numCache>
                <c:formatCode>General</c:formatCode>
                <c:ptCount val="42"/>
                <c:pt idx="0">
                  <c:v>5.1183180000000002E-3</c:v>
                </c:pt>
                <c:pt idx="1">
                  <c:v>4.7681319999999996E-3</c:v>
                </c:pt>
                <c:pt idx="2">
                  <c:v>4.1341399999999997E-3</c:v>
                </c:pt>
                <c:pt idx="3">
                  <c:v>4.3060160000000002E-3</c:v>
                </c:pt>
                <c:pt idx="4">
                  <c:v>4.3787030000000003E-3</c:v>
                </c:pt>
                <c:pt idx="5">
                  <c:v>4.601178E-3</c:v>
                </c:pt>
                <c:pt idx="6">
                  <c:v>5.1605640000000003E-3</c:v>
                </c:pt>
                <c:pt idx="7">
                  <c:v>4.4949819999999998E-3</c:v>
                </c:pt>
                <c:pt idx="8">
                  <c:v>3.8819829999999999E-3</c:v>
                </c:pt>
                <c:pt idx="9">
                  <c:v>3.2725359999999999E-3</c:v>
                </c:pt>
                <c:pt idx="10">
                  <c:v>6.125821E-3</c:v>
                </c:pt>
                <c:pt idx="11">
                  <c:v>4.4577210000000004E-3</c:v>
                </c:pt>
                <c:pt idx="12">
                  <c:v>3.924098E-3</c:v>
                </c:pt>
                <c:pt idx="13">
                  <c:v>4.6572790000000003E-3</c:v>
                </c:pt>
                <c:pt idx="14">
                  <c:v>3.4473709999999999E-3</c:v>
                </c:pt>
                <c:pt idx="15">
                  <c:v>4.1018319999999997E-3</c:v>
                </c:pt>
                <c:pt idx="16">
                  <c:v>3.8625180000000001E-3</c:v>
                </c:pt>
                <c:pt idx="17">
                  <c:v>4.1309140000000003E-3</c:v>
                </c:pt>
                <c:pt idx="18">
                  <c:v>3.6414640000000001E-3</c:v>
                </c:pt>
                <c:pt idx="19">
                  <c:v>4.078099E-3</c:v>
                </c:pt>
                <c:pt idx="20">
                  <c:v>3.666992E-3</c:v>
                </c:pt>
                <c:pt idx="21">
                  <c:v>5.4248070000000002E-3</c:v>
                </c:pt>
                <c:pt idx="22">
                  <c:v>4.344685E-3</c:v>
                </c:pt>
                <c:pt idx="23">
                  <c:v>4.1753090000000003E-3</c:v>
                </c:pt>
                <c:pt idx="24">
                  <c:v>4.4614570000000003E-3</c:v>
                </c:pt>
                <c:pt idx="25">
                  <c:v>4.5310059999999997E-3</c:v>
                </c:pt>
                <c:pt idx="26">
                  <c:v>4.4855850000000003E-3</c:v>
                </c:pt>
                <c:pt idx="27">
                  <c:v>4.2184609999999997E-3</c:v>
                </c:pt>
                <c:pt idx="28">
                  <c:v>4.58933E-3</c:v>
                </c:pt>
                <c:pt idx="29">
                  <c:v>4.028528E-3</c:v>
                </c:pt>
                <c:pt idx="30">
                  <c:v>3.9356039999999997E-3</c:v>
                </c:pt>
                <c:pt idx="31">
                  <c:v>3.7039849999999999E-3</c:v>
                </c:pt>
                <c:pt idx="32">
                  <c:v>4.2379849999999997E-3</c:v>
                </c:pt>
                <c:pt idx="33">
                  <c:v>3.7060560000000001E-3</c:v>
                </c:pt>
                <c:pt idx="34">
                  <c:v>4.1443269999999997E-3</c:v>
                </c:pt>
                <c:pt idx="35">
                  <c:v>3.7869660000000001E-3</c:v>
                </c:pt>
                <c:pt idx="36">
                  <c:v>5.1581129999999998E-3</c:v>
                </c:pt>
                <c:pt idx="37">
                  <c:v>3.957159E-3</c:v>
                </c:pt>
                <c:pt idx="38">
                  <c:v>4.7183349999999997E-3</c:v>
                </c:pt>
                <c:pt idx="39">
                  <c:v>3.9368470000000003E-3</c:v>
                </c:pt>
                <c:pt idx="40">
                  <c:v>5.4568150000000003E-3</c:v>
                </c:pt>
                <c:pt idx="41">
                  <c:v>5.2824609999999996E-3</c:v>
                </c:pt>
              </c:numCache>
            </c:numRef>
          </c:val>
          <c:smooth val="0"/>
          <c:extLst>
            <c:ext xmlns:c16="http://schemas.microsoft.com/office/drawing/2014/chart" uri="{C3380CC4-5D6E-409C-BE32-E72D297353CC}">
              <c16:uniqueId val="{00000001-2F74-437A-95C6-B8D5CD565ABE}"/>
            </c:ext>
          </c:extLst>
        </c:ser>
        <c:ser>
          <c:idx val="2"/>
          <c:order val="2"/>
          <c:tx>
            <c:strRef>
              <c:f>Лист1!$D$1</c:f>
              <c:strCache>
                <c:ptCount val="1"/>
                <c:pt idx="0">
                  <c:v>pHash</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cat>
            <c:strRef>
              <c:f>Лист1!$A$2:$A$43</c:f>
              <c:strCache>
                <c:ptCount val="42"/>
                <c:pt idx="0">
                  <c:v>"white_1.jpg"</c:v>
                </c:pt>
                <c:pt idx="1">
                  <c:v>"white_2.jpg"</c:v>
                </c:pt>
                <c:pt idx="2">
                  <c:v>"white_3.jpg"</c:v>
                </c:pt>
                <c:pt idx="3">
                  <c:v>"white_4.jpg"</c:v>
                </c:pt>
                <c:pt idx="4">
                  <c:v>"white_5.jpg"</c:v>
                </c:pt>
                <c:pt idx="5">
                  <c:v>"white_6.jpg"</c:v>
                </c:pt>
                <c:pt idx="6">
                  <c:v>"white_7.jpg"</c:v>
                </c:pt>
                <c:pt idx="7">
                  <c:v>"white_8.jpg"</c:v>
                </c:pt>
                <c:pt idx="8">
                  <c:v>"white_9.jpg"</c:v>
                </c:pt>
                <c:pt idx="9">
                  <c:v>"white_10.jpg"</c:v>
                </c:pt>
                <c:pt idx="10">
                  <c:v>"white_11.jpg"</c:v>
                </c:pt>
                <c:pt idx="11">
                  <c:v>"white_12.jpg"</c:v>
                </c:pt>
                <c:pt idx="12">
                  <c:v>"white_13.jpg"</c:v>
                </c:pt>
                <c:pt idx="13">
                  <c:v>"white_14.jpg"</c:v>
                </c:pt>
                <c:pt idx="14">
                  <c:v>"white_15.jpg"</c:v>
                </c:pt>
                <c:pt idx="15">
                  <c:v>"white_16.jpg"</c:v>
                </c:pt>
                <c:pt idx="16">
                  <c:v>"white_17.jpg"</c:v>
                </c:pt>
                <c:pt idx="17">
                  <c:v>"white_18.jpg"</c:v>
                </c:pt>
                <c:pt idx="18">
                  <c:v>"white_19.jpg"</c:v>
                </c:pt>
                <c:pt idx="19">
                  <c:v>"white_20.jpg"</c:v>
                </c:pt>
                <c:pt idx="20">
                  <c:v>"white_21.jpg"</c:v>
                </c:pt>
                <c:pt idx="21">
                  <c:v>"white_22.jpg"</c:v>
                </c:pt>
                <c:pt idx="22">
                  <c:v>"white_23.jpg"</c:v>
                </c:pt>
                <c:pt idx="23">
                  <c:v>"white_24.jpg"</c:v>
                </c:pt>
                <c:pt idx="24">
                  <c:v>"white_25.jpg"</c:v>
                </c:pt>
                <c:pt idx="25">
                  <c:v>"white_26.jpg"</c:v>
                </c:pt>
                <c:pt idx="26">
                  <c:v>"white_27.jpg"</c:v>
                </c:pt>
                <c:pt idx="27">
                  <c:v>"white_28.jpg"</c:v>
                </c:pt>
                <c:pt idx="28">
                  <c:v>"white_29.jpg"</c:v>
                </c:pt>
                <c:pt idx="29">
                  <c:v>"white_30.jpg"</c:v>
                </c:pt>
                <c:pt idx="30">
                  <c:v>"white_31.jpg"</c:v>
                </c:pt>
                <c:pt idx="31">
                  <c:v>"white_32.jpg"</c:v>
                </c:pt>
                <c:pt idx="32">
                  <c:v>"white_33.jpg"</c:v>
                </c:pt>
                <c:pt idx="33">
                  <c:v>"white_34.jpg"</c:v>
                </c:pt>
                <c:pt idx="34">
                  <c:v>"white_35.jpg"</c:v>
                </c:pt>
                <c:pt idx="35">
                  <c:v>"white_36.jpg"</c:v>
                </c:pt>
                <c:pt idx="36">
                  <c:v>"white_37.jpg"</c:v>
                </c:pt>
                <c:pt idx="37">
                  <c:v>"white_38.jpg"</c:v>
                </c:pt>
                <c:pt idx="38">
                  <c:v>"white_39.jpg"</c:v>
                </c:pt>
                <c:pt idx="39">
                  <c:v>"white_40.jpg"</c:v>
                </c:pt>
                <c:pt idx="40">
                  <c:v>"white_41.jpg"</c:v>
                </c:pt>
                <c:pt idx="41">
                  <c:v>"white_42.jpg"</c:v>
                </c:pt>
              </c:strCache>
            </c:strRef>
          </c:cat>
          <c:val>
            <c:numRef>
              <c:f>Лист1!$D$2:$D$43</c:f>
              <c:numCache>
                <c:formatCode>General</c:formatCode>
                <c:ptCount val="42"/>
                <c:pt idx="0">
                  <c:v>3.1819999999999999E-3</c:v>
                </c:pt>
                <c:pt idx="1">
                  <c:v>4.3889999999999997E-3</c:v>
                </c:pt>
                <c:pt idx="2">
                  <c:v>2.9880000000000002E-3</c:v>
                </c:pt>
                <c:pt idx="3">
                  <c:v>4.1879999999999999E-3</c:v>
                </c:pt>
                <c:pt idx="4">
                  <c:v>3.0070000000000001E-3</c:v>
                </c:pt>
                <c:pt idx="5">
                  <c:v>2.9989999999999999E-3</c:v>
                </c:pt>
                <c:pt idx="6">
                  <c:v>3.1740000000000002E-3</c:v>
                </c:pt>
                <c:pt idx="7">
                  <c:v>3.6770000000000001E-3</c:v>
                </c:pt>
                <c:pt idx="8">
                  <c:v>2.9989999999999999E-3</c:v>
                </c:pt>
                <c:pt idx="9">
                  <c:v>3.1459999999999999E-3</c:v>
                </c:pt>
                <c:pt idx="10">
                  <c:v>4.0020000000000003E-3</c:v>
                </c:pt>
                <c:pt idx="11">
                  <c:v>3.0000000000000001E-3</c:v>
                </c:pt>
                <c:pt idx="12">
                  <c:v>3.2529999999999998E-3</c:v>
                </c:pt>
                <c:pt idx="13">
                  <c:v>3.908E-3</c:v>
                </c:pt>
                <c:pt idx="14">
                  <c:v>3.3809999999999999E-3</c:v>
                </c:pt>
                <c:pt idx="15">
                  <c:v>3.2049999999999999E-3</c:v>
                </c:pt>
                <c:pt idx="16">
                  <c:v>4.0000000000000001E-3</c:v>
                </c:pt>
                <c:pt idx="17">
                  <c:v>2.9989999999999999E-3</c:v>
                </c:pt>
                <c:pt idx="18">
                  <c:v>2.996E-3</c:v>
                </c:pt>
                <c:pt idx="19">
                  <c:v>2.9889999999999999E-3</c:v>
                </c:pt>
                <c:pt idx="20">
                  <c:v>4.1000000000000003E-3</c:v>
                </c:pt>
                <c:pt idx="21">
                  <c:v>3.4559999999999999E-3</c:v>
                </c:pt>
                <c:pt idx="22">
                  <c:v>3.0000000000000001E-3</c:v>
                </c:pt>
                <c:pt idx="23">
                  <c:v>4.117E-3</c:v>
                </c:pt>
                <c:pt idx="24">
                  <c:v>3.0010000000000002E-3</c:v>
                </c:pt>
                <c:pt idx="25">
                  <c:v>3.0000000000000001E-3</c:v>
                </c:pt>
                <c:pt idx="26">
                  <c:v>4.1339999999999997E-3</c:v>
                </c:pt>
                <c:pt idx="27">
                  <c:v>3.0000000000000001E-3</c:v>
                </c:pt>
                <c:pt idx="28">
                  <c:v>3.9830000000000004E-3</c:v>
                </c:pt>
                <c:pt idx="29">
                  <c:v>3.1029999999999999E-3</c:v>
                </c:pt>
                <c:pt idx="30">
                  <c:v>3.8319999999999999E-3</c:v>
                </c:pt>
                <c:pt idx="31">
                  <c:v>2.99E-3</c:v>
                </c:pt>
                <c:pt idx="32">
                  <c:v>4.1339999999999997E-3</c:v>
                </c:pt>
                <c:pt idx="33">
                  <c:v>4.0010000000000002E-3</c:v>
                </c:pt>
                <c:pt idx="34">
                  <c:v>3.2269999999999998E-3</c:v>
                </c:pt>
                <c:pt idx="35">
                  <c:v>4.1830000000000001E-3</c:v>
                </c:pt>
                <c:pt idx="36">
                  <c:v>4.0020000000000003E-3</c:v>
                </c:pt>
                <c:pt idx="37">
                  <c:v>4.1370000000000001E-3</c:v>
                </c:pt>
                <c:pt idx="38">
                  <c:v>3.326E-3</c:v>
                </c:pt>
                <c:pt idx="39">
                  <c:v>4.0070000000000001E-3</c:v>
                </c:pt>
                <c:pt idx="40">
                  <c:v>2.1329999999999999E-3</c:v>
                </c:pt>
                <c:pt idx="41">
                  <c:v>2E-3</c:v>
                </c:pt>
              </c:numCache>
            </c:numRef>
          </c:val>
          <c:smooth val="0"/>
          <c:extLst>
            <c:ext xmlns:c16="http://schemas.microsoft.com/office/drawing/2014/chart" uri="{C3380CC4-5D6E-409C-BE32-E72D297353CC}">
              <c16:uniqueId val="{00000002-2F74-437A-95C6-B8D5CD565ABE}"/>
            </c:ext>
          </c:extLst>
        </c:ser>
        <c:ser>
          <c:idx val="3"/>
          <c:order val="3"/>
          <c:tx>
            <c:strRef>
              <c:f>Лист1!$E$1</c:f>
              <c:strCache>
                <c:ptCount val="1"/>
                <c:pt idx="0">
                  <c:v>aHash</c:v>
                </c:pt>
              </c:strCache>
            </c:strRef>
          </c:tx>
          <c:spPr>
            <a:ln w="28575" cap="rnd">
              <a:solidFill>
                <a:schemeClr val="accent4"/>
              </a:solidFill>
              <a:round/>
            </a:ln>
            <a:effectLst/>
          </c:spPr>
          <c:marker>
            <c:symbol val="circle"/>
            <c:size val="5"/>
            <c:spPr>
              <a:solidFill>
                <a:schemeClr val="accent4"/>
              </a:solidFill>
              <a:ln w="9525">
                <a:solidFill>
                  <a:schemeClr val="accent4"/>
                </a:solidFill>
              </a:ln>
              <a:effectLst/>
            </c:spPr>
          </c:marker>
          <c:cat>
            <c:strRef>
              <c:f>Лист1!$A$2:$A$43</c:f>
              <c:strCache>
                <c:ptCount val="42"/>
                <c:pt idx="0">
                  <c:v>"white_1.jpg"</c:v>
                </c:pt>
                <c:pt idx="1">
                  <c:v>"white_2.jpg"</c:v>
                </c:pt>
                <c:pt idx="2">
                  <c:v>"white_3.jpg"</c:v>
                </c:pt>
                <c:pt idx="3">
                  <c:v>"white_4.jpg"</c:v>
                </c:pt>
                <c:pt idx="4">
                  <c:v>"white_5.jpg"</c:v>
                </c:pt>
                <c:pt idx="5">
                  <c:v>"white_6.jpg"</c:v>
                </c:pt>
                <c:pt idx="6">
                  <c:v>"white_7.jpg"</c:v>
                </c:pt>
                <c:pt idx="7">
                  <c:v>"white_8.jpg"</c:v>
                </c:pt>
                <c:pt idx="8">
                  <c:v>"white_9.jpg"</c:v>
                </c:pt>
                <c:pt idx="9">
                  <c:v>"white_10.jpg"</c:v>
                </c:pt>
                <c:pt idx="10">
                  <c:v>"white_11.jpg"</c:v>
                </c:pt>
                <c:pt idx="11">
                  <c:v>"white_12.jpg"</c:v>
                </c:pt>
                <c:pt idx="12">
                  <c:v>"white_13.jpg"</c:v>
                </c:pt>
                <c:pt idx="13">
                  <c:v>"white_14.jpg"</c:v>
                </c:pt>
                <c:pt idx="14">
                  <c:v>"white_15.jpg"</c:v>
                </c:pt>
                <c:pt idx="15">
                  <c:v>"white_16.jpg"</c:v>
                </c:pt>
                <c:pt idx="16">
                  <c:v>"white_17.jpg"</c:v>
                </c:pt>
                <c:pt idx="17">
                  <c:v>"white_18.jpg"</c:v>
                </c:pt>
                <c:pt idx="18">
                  <c:v>"white_19.jpg"</c:v>
                </c:pt>
                <c:pt idx="19">
                  <c:v>"white_20.jpg"</c:v>
                </c:pt>
                <c:pt idx="20">
                  <c:v>"white_21.jpg"</c:v>
                </c:pt>
                <c:pt idx="21">
                  <c:v>"white_22.jpg"</c:v>
                </c:pt>
                <c:pt idx="22">
                  <c:v>"white_23.jpg"</c:v>
                </c:pt>
                <c:pt idx="23">
                  <c:v>"white_24.jpg"</c:v>
                </c:pt>
                <c:pt idx="24">
                  <c:v>"white_25.jpg"</c:v>
                </c:pt>
                <c:pt idx="25">
                  <c:v>"white_26.jpg"</c:v>
                </c:pt>
                <c:pt idx="26">
                  <c:v>"white_27.jpg"</c:v>
                </c:pt>
                <c:pt idx="27">
                  <c:v>"white_28.jpg"</c:v>
                </c:pt>
                <c:pt idx="28">
                  <c:v>"white_29.jpg"</c:v>
                </c:pt>
                <c:pt idx="29">
                  <c:v>"white_30.jpg"</c:v>
                </c:pt>
                <c:pt idx="30">
                  <c:v>"white_31.jpg"</c:v>
                </c:pt>
                <c:pt idx="31">
                  <c:v>"white_32.jpg"</c:v>
                </c:pt>
                <c:pt idx="32">
                  <c:v>"white_33.jpg"</c:v>
                </c:pt>
                <c:pt idx="33">
                  <c:v>"white_34.jpg"</c:v>
                </c:pt>
                <c:pt idx="34">
                  <c:v>"white_35.jpg"</c:v>
                </c:pt>
                <c:pt idx="35">
                  <c:v>"white_36.jpg"</c:v>
                </c:pt>
                <c:pt idx="36">
                  <c:v>"white_37.jpg"</c:v>
                </c:pt>
                <c:pt idx="37">
                  <c:v>"white_38.jpg"</c:v>
                </c:pt>
                <c:pt idx="38">
                  <c:v>"white_39.jpg"</c:v>
                </c:pt>
                <c:pt idx="39">
                  <c:v>"white_40.jpg"</c:v>
                </c:pt>
                <c:pt idx="40">
                  <c:v>"white_41.jpg"</c:v>
                </c:pt>
                <c:pt idx="41">
                  <c:v>"white_42.jpg"</c:v>
                </c:pt>
              </c:strCache>
            </c:strRef>
          </c:cat>
          <c:val>
            <c:numRef>
              <c:f>Лист1!$E$2:$E$43</c:f>
              <c:numCache>
                <c:formatCode>General</c:formatCode>
                <c:ptCount val="42"/>
                <c:pt idx="0">
                  <c:v>2.831166E-3</c:v>
                </c:pt>
                <c:pt idx="1">
                  <c:v>2.4903099999999999E-3</c:v>
                </c:pt>
                <c:pt idx="2">
                  <c:v>3.7750240000000001E-3</c:v>
                </c:pt>
                <c:pt idx="3">
                  <c:v>2.3446399999999998E-3</c:v>
                </c:pt>
                <c:pt idx="4">
                  <c:v>2.394429E-3</c:v>
                </c:pt>
                <c:pt idx="5">
                  <c:v>2.5088319999999999E-3</c:v>
                </c:pt>
                <c:pt idx="6">
                  <c:v>2.1877210000000001E-3</c:v>
                </c:pt>
                <c:pt idx="7">
                  <c:v>2.6089149999999998E-3</c:v>
                </c:pt>
                <c:pt idx="8">
                  <c:v>2.772774E-3</c:v>
                </c:pt>
                <c:pt idx="9">
                  <c:v>2.312429E-3</c:v>
                </c:pt>
                <c:pt idx="10">
                  <c:v>2.387929E-3</c:v>
                </c:pt>
                <c:pt idx="11">
                  <c:v>2.401593E-3</c:v>
                </c:pt>
                <c:pt idx="12">
                  <c:v>2.4580259999999999E-3</c:v>
                </c:pt>
                <c:pt idx="13">
                  <c:v>2.420831E-3</c:v>
                </c:pt>
                <c:pt idx="14">
                  <c:v>2.871181E-3</c:v>
                </c:pt>
                <c:pt idx="15">
                  <c:v>2.5588719999999998E-3</c:v>
                </c:pt>
                <c:pt idx="16">
                  <c:v>2.4593229999999998E-3</c:v>
                </c:pt>
                <c:pt idx="17">
                  <c:v>2.4694360000000002E-3</c:v>
                </c:pt>
                <c:pt idx="18">
                  <c:v>2.518784E-3</c:v>
                </c:pt>
                <c:pt idx="19">
                  <c:v>2.7284459999999998E-3</c:v>
                </c:pt>
                <c:pt idx="20">
                  <c:v>3.6681769999999999E-3</c:v>
                </c:pt>
                <c:pt idx="21">
                  <c:v>2.7554229999999999E-3</c:v>
                </c:pt>
                <c:pt idx="22">
                  <c:v>2.4228169999999999E-3</c:v>
                </c:pt>
                <c:pt idx="23">
                  <c:v>2.6325440000000001E-3</c:v>
                </c:pt>
                <c:pt idx="24">
                  <c:v>4.4936439999999998E-3</c:v>
                </c:pt>
                <c:pt idx="25">
                  <c:v>2.681414E-3</c:v>
                </c:pt>
                <c:pt idx="26">
                  <c:v>2.4660649999999999E-3</c:v>
                </c:pt>
                <c:pt idx="27">
                  <c:v>3.624801E-3</c:v>
                </c:pt>
                <c:pt idx="28">
                  <c:v>2.39544E-3</c:v>
                </c:pt>
                <c:pt idx="29">
                  <c:v>2.3240320000000002E-3</c:v>
                </c:pt>
                <c:pt idx="30">
                  <c:v>7.2147349999999999E-3</c:v>
                </c:pt>
                <c:pt idx="31">
                  <c:v>2.908926E-3</c:v>
                </c:pt>
                <c:pt idx="32">
                  <c:v>2.4761539999999999E-3</c:v>
                </c:pt>
                <c:pt idx="33">
                  <c:v>3.2710999999999999E-3</c:v>
                </c:pt>
                <c:pt idx="34">
                  <c:v>2.7320539999999998E-3</c:v>
                </c:pt>
                <c:pt idx="35">
                  <c:v>3.1011699999999999E-3</c:v>
                </c:pt>
                <c:pt idx="36">
                  <c:v>2.4371929999999998E-3</c:v>
                </c:pt>
                <c:pt idx="37">
                  <c:v>3.795826E-3</c:v>
                </c:pt>
                <c:pt idx="38">
                  <c:v>2.4836770000000001E-3</c:v>
                </c:pt>
                <c:pt idx="39">
                  <c:v>2.379487E-3</c:v>
                </c:pt>
                <c:pt idx="40">
                  <c:v>5.3830689999999999E-3</c:v>
                </c:pt>
                <c:pt idx="41">
                  <c:v>2.7126490000000001E-3</c:v>
                </c:pt>
              </c:numCache>
            </c:numRef>
          </c:val>
          <c:smooth val="0"/>
          <c:extLst>
            <c:ext xmlns:c16="http://schemas.microsoft.com/office/drawing/2014/chart" uri="{C3380CC4-5D6E-409C-BE32-E72D297353CC}">
              <c16:uniqueId val="{00000004-2F74-437A-95C6-B8D5CD565ABE}"/>
            </c:ext>
          </c:extLst>
        </c:ser>
        <c:dLbls>
          <c:showLegendKey val="0"/>
          <c:showVal val="0"/>
          <c:showCatName val="0"/>
          <c:showSerName val="0"/>
          <c:showPercent val="0"/>
          <c:showBubbleSize val="0"/>
        </c:dLbls>
        <c:marker val="1"/>
        <c:smooth val="0"/>
        <c:axId val="991171088"/>
        <c:axId val="991191472"/>
      </c:lineChart>
      <c:catAx>
        <c:axId val="991171088"/>
        <c:scaling>
          <c:orientation val="minMax"/>
        </c:scaling>
        <c:delete val="1"/>
        <c:axPos val="b"/>
        <c:numFmt formatCode="General" sourceLinked="1"/>
        <c:majorTickMark val="none"/>
        <c:minorTickMark val="none"/>
        <c:tickLblPos val="nextTo"/>
        <c:crossAx val="991191472"/>
        <c:crosses val="autoZero"/>
        <c:auto val="1"/>
        <c:lblAlgn val="ctr"/>
        <c:lblOffset val="100"/>
        <c:noMultiLvlLbl val="0"/>
      </c:catAx>
      <c:valAx>
        <c:axId val="991191472"/>
        <c:scaling>
          <c:orientation val="minMax"/>
          <c:max val="8.0000000000000019E-3"/>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crossAx val="99117108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ru-RU"/>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Лист1!$B$1</c:f>
              <c:strCache>
                <c:ptCount val="1"/>
                <c:pt idx="0">
                  <c:v>dHash</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dLbls>
            <c:dLbl>
              <c:idx val="16"/>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07CC-43ED-9CDB-5097BAF02767}"/>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ru-RU"/>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Лист1!$A$2:$A$18</c:f>
              <c:strCache>
                <c:ptCount val="17"/>
                <c:pt idx="0">
                  <c:v>"white_col_4.jpg"</c:v>
                </c:pt>
                <c:pt idx="1">
                  <c:v>"white_col_5.jpg"</c:v>
                </c:pt>
                <c:pt idx="2">
                  <c:v>"white_col_6.jpg"</c:v>
                </c:pt>
                <c:pt idx="3">
                  <c:v>"white_col_7.jpg"</c:v>
                </c:pt>
                <c:pt idx="4">
                  <c:v>"white_col_8.jpg"</c:v>
                </c:pt>
                <c:pt idx="5">
                  <c:v>"white_col_9.jpg"</c:v>
                </c:pt>
                <c:pt idx="6">
                  <c:v>"white_col_10.jpg"</c:v>
                </c:pt>
                <c:pt idx="7">
                  <c:v>"white_col_11.jpg"</c:v>
                </c:pt>
                <c:pt idx="8">
                  <c:v>"white_col_12.jpg"</c:v>
                </c:pt>
                <c:pt idx="9">
                  <c:v>"white_col_13.jpg"</c:v>
                </c:pt>
                <c:pt idx="10">
                  <c:v>"white_col_14.jpg"</c:v>
                </c:pt>
                <c:pt idx="11">
                  <c:v>"white_col_15.jpg"</c:v>
                </c:pt>
                <c:pt idx="12">
                  <c:v>"white_col_16.jpg"</c:v>
                </c:pt>
                <c:pt idx="13">
                  <c:v>"white_col_17.jpg"</c:v>
                </c:pt>
                <c:pt idx="14">
                  <c:v>"white_col_18.jpg"</c:v>
                </c:pt>
                <c:pt idx="15">
                  <c:v>"white_col_19.jpg"</c:v>
                </c:pt>
                <c:pt idx="16">
                  <c:v>"white_col_20.jpg"</c:v>
                </c:pt>
              </c:strCache>
            </c:strRef>
          </c:cat>
          <c:val>
            <c:numRef>
              <c:f>Лист1!$B$2:$B$18</c:f>
              <c:numCache>
                <c:formatCode>General</c:formatCode>
                <c:ptCount val="17"/>
                <c:pt idx="0">
                  <c:v>2</c:v>
                </c:pt>
                <c:pt idx="1">
                  <c:v>2</c:v>
                </c:pt>
                <c:pt idx="2">
                  <c:v>2</c:v>
                </c:pt>
                <c:pt idx="3">
                  <c:v>2</c:v>
                </c:pt>
                <c:pt idx="4">
                  <c:v>2</c:v>
                </c:pt>
                <c:pt idx="5">
                  <c:v>2</c:v>
                </c:pt>
                <c:pt idx="6">
                  <c:v>2</c:v>
                </c:pt>
                <c:pt idx="7">
                  <c:v>0</c:v>
                </c:pt>
                <c:pt idx="8">
                  <c:v>1</c:v>
                </c:pt>
                <c:pt idx="9">
                  <c:v>0</c:v>
                </c:pt>
                <c:pt idx="10">
                  <c:v>1</c:v>
                </c:pt>
                <c:pt idx="11">
                  <c:v>4</c:v>
                </c:pt>
                <c:pt idx="12">
                  <c:v>8</c:v>
                </c:pt>
                <c:pt idx="13">
                  <c:v>9</c:v>
                </c:pt>
                <c:pt idx="14">
                  <c:v>10</c:v>
                </c:pt>
                <c:pt idx="15">
                  <c:v>9</c:v>
                </c:pt>
                <c:pt idx="16">
                  <c:v>11</c:v>
                </c:pt>
              </c:numCache>
            </c:numRef>
          </c:val>
          <c:smooth val="0"/>
          <c:extLst>
            <c:ext xmlns:c16="http://schemas.microsoft.com/office/drawing/2014/chart" uri="{C3380CC4-5D6E-409C-BE32-E72D297353CC}">
              <c16:uniqueId val="{00000001-246E-40DC-97CD-878FD25F7580}"/>
            </c:ext>
          </c:extLst>
        </c:ser>
        <c:dLbls>
          <c:showLegendKey val="0"/>
          <c:showVal val="0"/>
          <c:showCatName val="0"/>
          <c:showSerName val="0"/>
          <c:showPercent val="0"/>
          <c:showBubbleSize val="0"/>
        </c:dLbls>
        <c:marker val="1"/>
        <c:smooth val="0"/>
        <c:axId val="1041987807"/>
        <c:axId val="1041982815"/>
      </c:lineChart>
      <c:catAx>
        <c:axId val="1041987807"/>
        <c:scaling>
          <c:orientation val="minMax"/>
        </c:scaling>
        <c:delete val="1"/>
        <c:axPos val="b"/>
        <c:numFmt formatCode="General" sourceLinked="1"/>
        <c:majorTickMark val="none"/>
        <c:minorTickMark val="none"/>
        <c:tickLblPos val="nextTo"/>
        <c:crossAx val="1041982815"/>
        <c:crosses val="autoZero"/>
        <c:auto val="1"/>
        <c:lblAlgn val="ctr"/>
        <c:lblOffset val="100"/>
        <c:noMultiLvlLbl val="0"/>
      </c:catAx>
      <c:valAx>
        <c:axId val="1041982815"/>
        <c:scaling>
          <c:orientation val="minMax"/>
          <c:max val="12"/>
          <c:min val="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crossAx val="1041987807"/>
        <c:crosses val="autoZero"/>
        <c:crossBetween val="between"/>
        <c:majorUnit val="1"/>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ru-RU"/>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Лист1!$B$1</c:f>
              <c:strCache>
                <c:ptCount val="1"/>
                <c:pt idx="0">
                  <c:v>idHash</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dLbls>
            <c:dLbl>
              <c:idx val="16"/>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0568-48C8-BD54-7656F8BD3550}"/>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ru-RU"/>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Лист1!$A$2:$A$18</c:f>
              <c:strCache>
                <c:ptCount val="17"/>
                <c:pt idx="0">
                  <c:v>"white_col_4.jpg"</c:v>
                </c:pt>
                <c:pt idx="1">
                  <c:v>"white_col_5.jpg"</c:v>
                </c:pt>
                <c:pt idx="2">
                  <c:v>"white_col_6.jpg"</c:v>
                </c:pt>
                <c:pt idx="3">
                  <c:v>"white_col_7.jpg"</c:v>
                </c:pt>
                <c:pt idx="4">
                  <c:v>"white_col_8.jpg"</c:v>
                </c:pt>
                <c:pt idx="5">
                  <c:v>"white_col_9.jpg"</c:v>
                </c:pt>
                <c:pt idx="6">
                  <c:v>"white_col_10.jpg"</c:v>
                </c:pt>
                <c:pt idx="7">
                  <c:v>"white_col_11.jpg"</c:v>
                </c:pt>
                <c:pt idx="8">
                  <c:v>"white_col_12.jpg"</c:v>
                </c:pt>
                <c:pt idx="9">
                  <c:v>"white_col_13.jpg"</c:v>
                </c:pt>
                <c:pt idx="10">
                  <c:v>"white_col_14.jpg"</c:v>
                </c:pt>
                <c:pt idx="11">
                  <c:v>"white_col_15.jpg"</c:v>
                </c:pt>
                <c:pt idx="12">
                  <c:v>"white_col_16.jpg"</c:v>
                </c:pt>
                <c:pt idx="13">
                  <c:v>"white_col_17.jpg"</c:v>
                </c:pt>
                <c:pt idx="14">
                  <c:v>"white_col_18.jpg"</c:v>
                </c:pt>
                <c:pt idx="15">
                  <c:v>"white_col_19.jpg"</c:v>
                </c:pt>
                <c:pt idx="16">
                  <c:v>"white_col_20.jpg"</c:v>
                </c:pt>
              </c:strCache>
            </c:strRef>
          </c:cat>
          <c:val>
            <c:numRef>
              <c:f>Лист1!$B$2:$B$18</c:f>
              <c:numCache>
                <c:formatCode>General</c:formatCode>
                <c:ptCount val="17"/>
                <c:pt idx="0">
                  <c:v>0</c:v>
                </c:pt>
                <c:pt idx="1">
                  <c:v>0</c:v>
                </c:pt>
                <c:pt idx="2">
                  <c:v>0</c:v>
                </c:pt>
                <c:pt idx="3">
                  <c:v>0</c:v>
                </c:pt>
                <c:pt idx="4">
                  <c:v>0</c:v>
                </c:pt>
                <c:pt idx="5">
                  <c:v>0</c:v>
                </c:pt>
                <c:pt idx="6">
                  <c:v>0</c:v>
                </c:pt>
                <c:pt idx="7">
                  <c:v>0</c:v>
                </c:pt>
                <c:pt idx="8">
                  <c:v>0</c:v>
                </c:pt>
                <c:pt idx="9">
                  <c:v>0</c:v>
                </c:pt>
                <c:pt idx="10">
                  <c:v>0</c:v>
                </c:pt>
                <c:pt idx="11">
                  <c:v>2</c:v>
                </c:pt>
                <c:pt idx="12">
                  <c:v>5</c:v>
                </c:pt>
                <c:pt idx="13">
                  <c:v>5</c:v>
                </c:pt>
                <c:pt idx="14">
                  <c:v>6</c:v>
                </c:pt>
                <c:pt idx="15">
                  <c:v>6</c:v>
                </c:pt>
                <c:pt idx="16">
                  <c:v>8</c:v>
                </c:pt>
              </c:numCache>
            </c:numRef>
          </c:val>
          <c:smooth val="0"/>
          <c:extLst>
            <c:ext xmlns:c16="http://schemas.microsoft.com/office/drawing/2014/chart" uri="{C3380CC4-5D6E-409C-BE32-E72D297353CC}">
              <c16:uniqueId val="{00000001-A476-4C9B-879A-210EE49D1D7E}"/>
            </c:ext>
          </c:extLst>
        </c:ser>
        <c:dLbls>
          <c:showLegendKey val="0"/>
          <c:showVal val="0"/>
          <c:showCatName val="0"/>
          <c:showSerName val="0"/>
          <c:showPercent val="0"/>
          <c:showBubbleSize val="0"/>
        </c:dLbls>
        <c:marker val="1"/>
        <c:smooth val="0"/>
        <c:axId val="1041987807"/>
        <c:axId val="1041982815"/>
      </c:lineChart>
      <c:catAx>
        <c:axId val="1041987807"/>
        <c:scaling>
          <c:orientation val="minMax"/>
        </c:scaling>
        <c:delete val="1"/>
        <c:axPos val="b"/>
        <c:numFmt formatCode="General" sourceLinked="1"/>
        <c:majorTickMark val="none"/>
        <c:minorTickMark val="none"/>
        <c:tickLblPos val="nextTo"/>
        <c:crossAx val="1041982815"/>
        <c:crosses val="autoZero"/>
        <c:auto val="1"/>
        <c:lblAlgn val="ctr"/>
        <c:lblOffset val="100"/>
        <c:noMultiLvlLbl val="0"/>
      </c:catAx>
      <c:valAx>
        <c:axId val="1041982815"/>
        <c:scaling>
          <c:orientation val="minMax"/>
          <c:max val="1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crossAx val="1041987807"/>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ru-RU"/>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5"/>
    </mc:Choice>
    <mc:Fallback>
      <c:style val="5"/>
    </mc:Fallback>
  </mc:AlternateContent>
  <c:chart>
    <c:autoTitleDeleted val="1"/>
    <c:plotArea>
      <c:layout/>
      <c:lineChart>
        <c:grouping val="standard"/>
        <c:varyColors val="0"/>
        <c:ser>
          <c:idx val="0"/>
          <c:order val="0"/>
          <c:tx>
            <c:strRef>
              <c:f>Лист1!$B$1</c:f>
              <c:strCache>
                <c:ptCount val="1"/>
                <c:pt idx="0">
                  <c:v>pHash</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cat>
            <c:strRef>
              <c:f>Лист1!$A$2:$A$18</c:f>
              <c:strCache>
                <c:ptCount val="17"/>
                <c:pt idx="0">
                  <c:v>"white_col_4.jpg"</c:v>
                </c:pt>
                <c:pt idx="1">
                  <c:v>"white_col_5.jpg"</c:v>
                </c:pt>
                <c:pt idx="2">
                  <c:v>"white_col_6.jpg"</c:v>
                </c:pt>
                <c:pt idx="3">
                  <c:v>"white_col_7.jpg"</c:v>
                </c:pt>
                <c:pt idx="4">
                  <c:v>"white_col_8.jpg"</c:v>
                </c:pt>
                <c:pt idx="5">
                  <c:v>"white_col_9.jpg"</c:v>
                </c:pt>
                <c:pt idx="6">
                  <c:v>"white_col_10.jpg"</c:v>
                </c:pt>
                <c:pt idx="7">
                  <c:v>"white_col_11.jpg"</c:v>
                </c:pt>
                <c:pt idx="8">
                  <c:v>"white_col_12.jpg"</c:v>
                </c:pt>
                <c:pt idx="9">
                  <c:v>"white_col_13.jpg"</c:v>
                </c:pt>
                <c:pt idx="10">
                  <c:v>"white_col_14.jpg"</c:v>
                </c:pt>
                <c:pt idx="11">
                  <c:v>"white_col_15.jpg"</c:v>
                </c:pt>
                <c:pt idx="12">
                  <c:v>"white_col_16.jpg"</c:v>
                </c:pt>
                <c:pt idx="13">
                  <c:v>"white_col_17.jpg"</c:v>
                </c:pt>
                <c:pt idx="14">
                  <c:v>"white_col_18.jpg"</c:v>
                </c:pt>
                <c:pt idx="15">
                  <c:v>"white_col_19.jpg"</c:v>
                </c:pt>
                <c:pt idx="16">
                  <c:v>"white_col_20.jpg"</c:v>
                </c:pt>
              </c:strCache>
            </c:strRef>
          </c:cat>
          <c:val>
            <c:numRef>
              <c:f>Лист1!$B$2:$B$18</c:f>
              <c:numCache>
                <c:formatCode>General</c:formatCode>
                <c:ptCount val="17"/>
                <c:pt idx="0">
                  <c:v>0</c:v>
                </c:pt>
                <c:pt idx="1">
                  <c:v>0</c:v>
                </c:pt>
                <c:pt idx="2">
                  <c:v>0</c:v>
                </c:pt>
                <c:pt idx="3">
                  <c:v>0</c:v>
                </c:pt>
                <c:pt idx="4">
                  <c:v>0</c:v>
                </c:pt>
                <c:pt idx="5">
                  <c:v>0</c:v>
                </c:pt>
                <c:pt idx="6">
                  <c:v>0</c:v>
                </c:pt>
                <c:pt idx="7">
                  <c:v>0</c:v>
                </c:pt>
                <c:pt idx="8">
                  <c:v>0</c:v>
                </c:pt>
                <c:pt idx="9">
                  <c:v>2</c:v>
                </c:pt>
                <c:pt idx="10">
                  <c:v>3</c:v>
                </c:pt>
                <c:pt idx="11">
                  <c:v>4</c:v>
                </c:pt>
                <c:pt idx="12">
                  <c:v>5</c:v>
                </c:pt>
                <c:pt idx="13">
                  <c:v>5</c:v>
                </c:pt>
                <c:pt idx="14">
                  <c:v>5</c:v>
                </c:pt>
                <c:pt idx="15">
                  <c:v>5</c:v>
                </c:pt>
                <c:pt idx="16">
                  <c:v>5</c:v>
                </c:pt>
              </c:numCache>
            </c:numRef>
          </c:val>
          <c:smooth val="0"/>
          <c:extLst>
            <c:ext xmlns:c16="http://schemas.microsoft.com/office/drawing/2014/chart" uri="{C3380CC4-5D6E-409C-BE32-E72D297353CC}">
              <c16:uniqueId val="{00000000-6DE6-4AB9-88B4-DCBDB9B6A8B6}"/>
            </c:ext>
          </c:extLst>
        </c:ser>
        <c:dLbls>
          <c:showLegendKey val="0"/>
          <c:showVal val="0"/>
          <c:showCatName val="0"/>
          <c:showSerName val="0"/>
          <c:showPercent val="0"/>
          <c:showBubbleSize val="0"/>
        </c:dLbls>
        <c:marker val="1"/>
        <c:smooth val="0"/>
        <c:axId val="1041987807"/>
        <c:axId val="1041982815"/>
      </c:lineChart>
      <c:catAx>
        <c:axId val="1041987807"/>
        <c:scaling>
          <c:orientation val="minMax"/>
        </c:scaling>
        <c:delete val="1"/>
        <c:axPos val="b"/>
        <c:numFmt formatCode="General" sourceLinked="1"/>
        <c:majorTickMark val="none"/>
        <c:minorTickMark val="none"/>
        <c:tickLblPos val="nextTo"/>
        <c:crossAx val="1041982815"/>
        <c:crosses val="autoZero"/>
        <c:auto val="1"/>
        <c:lblAlgn val="ctr"/>
        <c:lblOffset val="100"/>
        <c:noMultiLvlLbl val="0"/>
      </c:catAx>
      <c:valAx>
        <c:axId val="1041982815"/>
        <c:scaling>
          <c:orientation val="minMax"/>
          <c:max val="6"/>
          <c:min val="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crossAx val="1041987807"/>
        <c:crosses val="autoZero"/>
        <c:crossBetween val="between"/>
        <c:majorUnit val="1"/>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ru-RU"/>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6"/>
    </mc:Choice>
    <mc:Fallback>
      <c:style val="6"/>
    </mc:Fallback>
  </mc:AlternateContent>
  <c:chart>
    <c:autoTitleDeleted val="1"/>
    <c:plotArea>
      <c:layout/>
      <c:lineChart>
        <c:grouping val="standard"/>
        <c:varyColors val="0"/>
        <c:ser>
          <c:idx val="0"/>
          <c:order val="0"/>
          <c:tx>
            <c:strRef>
              <c:f>Лист1!$B$1</c:f>
              <c:strCache>
                <c:ptCount val="1"/>
                <c:pt idx="0">
                  <c:v>aHash</c:v>
                </c:pt>
              </c:strCache>
            </c:strRef>
          </c:tx>
          <c:spPr>
            <a:ln w="28575" cap="rnd">
              <a:solidFill>
                <a:schemeClr val="accent4"/>
              </a:solidFill>
              <a:round/>
            </a:ln>
            <a:effectLst/>
          </c:spPr>
          <c:marker>
            <c:symbol val="circle"/>
            <c:size val="5"/>
            <c:spPr>
              <a:solidFill>
                <a:schemeClr val="accent4"/>
              </a:solidFill>
              <a:ln w="9525">
                <a:solidFill>
                  <a:schemeClr val="accent4"/>
                </a:solidFill>
              </a:ln>
              <a:effectLst/>
            </c:spPr>
          </c:marker>
          <c:dLbls>
            <c:dLbl>
              <c:idx val="8"/>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C742-44AA-ADFF-2DB6E7E7B7EF}"/>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ru-RU"/>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Лист1!$A$2:$A$18</c:f>
              <c:strCache>
                <c:ptCount val="17"/>
                <c:pt idx="0">
                  <c:v>"white_col_4.jpg"</c:v>
                </c:pt>
                <c:pt idx="1">
                  <c:v>"white_col_5.jpg"</c:v>
                </c:pt>
                <c:pt idx="2">
                  <c:v>"white_col_6.jpg"</c:v>
                </c:pt>
                <c:pt idx="3">
                  <c:v>"white_col_7.jpg"</c:v>
                </c:pt>
                <c:pt idx="4">
                  <c:v>"white_col_8.jpg"</c:v>
                </c:pt>
                <c:pt idx="5">
                  <c:v>"white_col_9.jpg"</c:v>
                </c:pt>
                <c:pt idx="6">
                  <c:v>"white_col_10.jpg"</c:v>
                </c:pt>
                <c:pt idx="7">
                  <c:v>"white_col_11.jpg"</c:v>
                </c:pt>
                <c:pt idx="8">
                  <c:v>"white_col_12.jpg"</c:v>
                </c:pt>
                <c:pt idx="9">
                  <c:v>"white_col_13.jpg"</c:v>
                </c:pt>
                <c:pt idx="10">
                  <c:v>"white_col_14.jpg"</c:v>
                </c:pt>
                <c:pt idx="11">
                  <c:v>"white_col_15.jpg"</c:v>
                </c:pt>
                <c:pt idx="12">
                  <c:v>"white_col_16.jpg"</c:v>
                </c:pt>
                <c:pt idx="13">
                  <c:v>"white_col_17.jpg"</c:v>
                </c:pt>
                <c:pt idx="14">
                  <c:v>"white_col_18.jpg"</c:v>
                </c:pt>
                <c:pt idx="15">
                  <c:v>"white_col_19.jpg"</c:v>
                </c:pt>
                <c:pt idx="16">
                  <c:v>"white_col_20.jpg"</c:v>
                </c:pt>
              </c:strCache>
            </c:strRef>
          </c:cat>
          <c:val>
            <c:numRef>
              <c:f>Лист1!$B$2:$B$18</c:f>
              <c:numCache>
                <c:formatCode>General</c:formatCode>
                <c:ptCount val="17"/>
                <c:pt idx="0">
                  <c:v>0</c:v>
                </c:pt>
                <c:pt idx="1">
                  <c:v>0</c:v>
                </c:pt>
                <c:pt idx="2">
                  <c:v>0</c:v>
                </c:pt>
                <c:pt idx="3">
                  <c:v>0</c:v>
                </c:pt>
                <c:pt idx="4">
                  <c:v>0</c:v>
                </c:pt>
                <c:pt idx="5">
                  <c:v>0</c:v>
                </c:pt>
                <c:pt idx="6">
                  <c:v>0</c:v>
                </c:pt>
                <c:pt idx="7">
                  <c:v>0</c:v>
                </c:pt>
                <c:pt idx="8">
                  <c:v>3</c:v>
                </c:pt>
                <c:pt idx="9">
                  <c:v>5</c:v>
                </c:pt>
                <c:pt idx="10">
                  <c:v>9</c:v>
                </c:pt>
                <c:pt idx="11">
                  <c:v>10</c:v>
                </c:pt>
                <c:pt idx="12">
                  <c:v>11</c:v>
                </c:pt>
                <c:pt idx="13">
                  <c:v>12</c:v>
                </c:pt>
                <c:pt idx="14">
                  <c:v>12</c:v>
                </c:pt>
                <c:pt idx="15">
                  <c:v>12</c:v>
                </c:pt>
                <c:pt idx="16">
                  <c:v>12</c:v>
                </c:pt>
              </c:numCache>
            </c:numRef>
          </c:val>
          <c:smooth val="0"/>
          <c:extLst>
            <c:ext xmlns:c16="http://schemas.microsoft.com/office/drawing/2014/chart" uri="{C3380CC4-5D6E-409C-BE32-E72D297353CC}">
              <c16:uniqueId val="{00000000-044F-4240-BA84-B12F5A310D81}"/>
            </c:ext>
          </c:extLst>
        </c:ser>
        <c:dLbls>
          <c:showLegendKey val="0"/>
          <c:showVal val="0"/>
          <c:showCatName val="0"/>
          <c:showSerName val="0"/>
          <c:showPercent val="0"/>
          <c:showBubbleSize val="0"/>
        </c:dLbls>
        <c:marker val="1"/>
        <c:smooth val="0"/>
        <c:axId val="1041987807"/>
        <c:axId val="1041982815"/>
      </c:lineChart>
      <c:catAx>
        <c:axId val="1041987807"/>
        <c:scaling>
          <c:orientation val="minMax"/>
        </c:scaling>
        <c:delete val="1"/>
        <c:axPos val="b"/>
        <c:numFmt formatCode="General" sourceLinked="1"/>
        <c:majorTickMark val="none"/>
        <c:minorTickMark val="none"/>
        <c:tickLblPos val="nextTo"/>
        <c:crossAx val="1041982815"/>
        <c:crosses val="autoZero"/>
        <c:auto val="1"/>
        <c:lblAlgn val="ctr"/>
        <c:lblOffset val="100"/>
        <c:noMultiLvlLbl val="0"/>
      </c:catAx>
      <c:valAx>
        <c:axId val="1041982815"/>
        <c:scaling>
          <c:orientation val="minMax"/>
          <c:max val="13"/>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crossAx val="1041987807"/>
        <c:crosses val="autoZero"/>
        <c:crossBetween val="between"/>
        <c:majorUnit val="1"/>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ru-RU"/>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Лист1!$B$1</c:f>
              <c:strCache>
                <c:ptCount val="1"/>
                <c:pt idx="0">
                  <c:v>dHash</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strRef>
              <c:f>Лист1!$A$2:$A$21</c:f>
              <c:strCache>
                <c:ptCount val="20"/>
                <c:pt idx="0">
                  <c:v>"white_fred_1.jpg"</c:v>
                </c:pt>
                <c:pt idx="1">
                  <c:v>"white_fred_2.jpg"</c:v>
                </c:pt>
                <c:pt idx="2">
                  <c:v>"white_fred_3.jpg"</c:v>
                </c:pt>
                <c:pt idx="3">
                  <c:v>"white_fred_4.jpg"</c:v>
                </c:pt>
                <c:pt idx="4">
                  <c:v>"white_fred_5.jpg"</c:v>
                </c:pt>
                <c:pt idx="5">
                  <c:v>"white_fred_6.jpg"</c:v>
                </c:pt>
                <c:pt idx="6">
                  <c:v>"white_fred_7.jpg"</c:v>
                </c:pt>
                <c:pt idx="7">
                  <c:v>"white_fred_8.jpg"</c:v>
                </c:pt>
                <c:pt idx="8">
                  <c:v>"white_fred_9.jpg"</c:v>
                </c:pt>
                <c:pt idx="9">
                  <c:v>"white_fred_10.jpg"</c:v>
                </c:pt>
                <c:pt idx="10">
                  <c:v>"white_fred_11.jpg"</c:v>
                </c:pt>
                <c:pt idx="11">
                  <c:v>"white_fred_12.jpg"</c:v>
                </c:pt>
                <c:pt idx="12">
                  <c:v>"white_fred_13.jpg"</c:v>
                </c:pt>
                <c:pt idx="13">
                  <c:v>"white_fred_14.jpg"</c:v>
                </c:pt>
                <c:pt idx="14">
                  <c:v>"white_fred_15.jpg"</c:v>
                </c:pt>
                <c:pt idx="15">
                  <c:v>"white_fred_16.jpg"</c:v>
                </c:pt>
                <c:pt idx="16">
                  <c:v>"white_fred_17.jpg"</c:v>
                </c:pt>
                <c:pt idx="17">
                  <c:v>"white_fred_18.jpg"</c:v>
                </c:pt>
                <c:pt idx="18">
                  <c:v>"white_fred_19.jpg"</c:v>
                </c:pt>
                <c:pt idx="19">
                  <c:v>"white_fred_20.jpg"</c:v>
                </c:pt>
              </c:strCache>
            </c:strRef>
          </c:cat>
          <c:val>
            <c:numRef>
              <c:f>Лист1!$B$2:$B$21</c:f>
              <c:numCache>
                <c:formatCode>General</c:formatCode>
                <c:ptCount val="20"/>
                <c:pt idx="0">
                  <c:v>3</c:v>
                </c:pt>
                <c:pt idx="1">
                  <c:v>0</c:v>
                </c:pt>
                <c:pt idx="2">
                  <c:v>2</c:v>
                </c:pt>
                <c:pt idx="3">
                  <c:v>2</c:v>
                </c:pt>
                <c:pt idx="4">
                  <c:v>0</c:v>
                </c:pt>
                <c:pt idx="5">
                  <c:v>0</c:v>
                </c:pt>
                <c:pt idx="6">
                  <c:v>0</c:v>
                </c:pt>
                <c:pt idx="7">
                  <c:v>0</c:v>
                </c:pt>
                <c:pt idx="8">
                  <c:v>2</c:v>
                </c:pt>
                <c:pt idx="9">
                  <c:v>0</c:v>
                </c:pt>
                <c:pt idx="10">
                  <c:v>0</c:v>
                </c:pt>
                <c:pt idx="11">
                  <c:v>0</c:v>
                </c:pt>
                <c:pt idx="12">
                  <c:v>0</c:v>
                </c:pt>
                <c:pt idx="13">
                  <c:v>0</c:v>
                </c:pt>
                <c:pt idx="14">
                  <c:v>0</c:v>
                </c:pt>
                <c:pt idx="15">
                  <c:v>0</c:v>
                </c:pt>
                <c:pt idx="16">
                  <c:v>0</c:v>
                </c:pt>
                <c:pt idx="17">
                  <c:v>0</c:v>
                </c:pt>
                <c:pt idx="18">
                  <c:v>0</c:v>
                </c:pt>
                <c:pt idx="19">
                  <c:v>0</c:v>
                </c:pt>
              </c:numCache>
            </c:numRef>
          </c:val>
          <c:smooth val="0"/>
          <c:extLst>
            <c:ext xmlns:c16="http://schemas.microsoft.com/office/drawing/2014/chart" uri="{C3380CC4-5D6E-409C-BE32-E72D297353CC}">
              <c16:uniqueId val="{00000000-A120-4186-AC11-4AEA9D34A8DC}"/>
            </c:ext>
          </c:extLst>
        </c:ser>
        <c:dLbls>
          <c:showLegendKey val="0"/>
          <c:showVal val="0"/>
          <c:showCatName val="0"/>
          <c:showSerName val="0"/>
          <c:showPercent val="0"/>
          <c:showBubbleSize val="0"/>
        </c:dLbls>
        <c:marker val="1"/>
        <c:smooth val="0"/>
        <c:axId val="1041987807"/>
        <c:axId val="1041982815"/>
      </c:lineChart>
      <c:catAx>
        <c:axId val="1041987807"/>
        <c:scaling>
          <c:orientation val="minMax"/>
        </c:scaling>
        <c:delete val="1"/>
        <c:axPos val="b"/>
        <c:numFmt formatCode="General" sourceLinked="1"/>
        <c:majorTickMark val="none"/>
        <c:minorTickMark val="none"/>
        <c:tickLblPos val="nextTo"/>
        <c:crossAx val="1041982815"/>
        <c:crosses val="autoZero"/>
        <c:auto val="1"/>
        <c:lblAlgn val="ctr"/>
        <c:lblOffset val="100"/>
        <c:noMultiLvlLbl val="0"/>
      </c:catAx>
      <c:valAx>
        <c:axId val="1041982815"/>
        <c:scaling>
          <c:orientation val="minMax"/>
          <c:max val="4"/>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crossAx val="1041987807"/>
        <c:crosses val="autoZero"/>
        <c:crossBetween val="between"/>
        <c:majorUnit val="1"/>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ru-RU"/>
    </a:p>
  </c:txPr>
  <c:externalData r:id="rId3">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Лист1!$B$1</c:f>
              <c:strCache>
                <c:ptCount val="1"/>
                <c:pt idx="0">
                  <c:v>idHash</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strRef>
              <c:f>Лист1!$A$2:$A$21</c:f>
              <c:strCache>
                <c:ptCount val="20"/>
                <c:pt idx="0">
                  <c:v>"white_fred_1.jpg"</c:v>
                </c:pt>
                <c:pt idx="1">
                  <c:v>"white_fred_2.jpg"</c:v>
                </c:pt>
                <c:pt idx="2">
                  <c:v>"white_fred_3.jpg"</c:v>
                </c:pt>
                <c:pt idx="3">
                  <c:v>"white_fred_4.jpg"</c:v>
                </c:pt>
                <c:pt idx="4">
                  <c:v>"white_fred_5.jpg"</c:v>
                </c:pt>
                <c:pt idx="5">
                  <c:v>"white_fred_6.jpg"</c:v>
                </c:pt>
                <c:pt idx="6">
                  <c:v>"white_fred_7.jpg"</c:v>
                </c:pt>
                <c:pt idx="7">
                  <c:v>"white_fred_8.jpg"</c:v>
                </c:pt>
                <c:pt idx="8">
                  <c:v>"white_fred_9.jpg"</c:v>
                </c:pt>
                <c:pt idx="9">
                  <c:v>"white_fred_10.jpg"</c:v>
                </c:pt>
                <c:pt idx="10">
                  <c:v>"white_fred_11.jpg"</c:v>
                </c:pt>
                <c:pt idx="11">
                  <c:v>"white_fred_12.jpg"</c:v>
                </c:pt>
                <c:pt idx="12">
                  <c:v>"white_fred_13.jpg"</c:v>
                </c:pt>
                <c:pt idx="13">
                  <c:v>"white_fred_14.jpg"</c:v>
                </c:pt>
                <c:pt idx="14">
                  <c:v>"white_fred_15.jpg"</c:v>
                </c:pt>
                <c:pt idx="15">
                  <c:v>"white_fred_16.jpg"</c:v>
                </c:pt>
                <c:pt idx="16">
                  <c:v>"white_fred_17.jpg"</c:v>
                </c:pt>
                <c:pt idx="17">
                  <c:v>"white_fred_18.jpg"</c:v>
                </c:pt>
                <c:pt idx="18">
                  <c:v>"white_fred_19.jpg"</c:v>
                </c:pt>
                <c:pt idx="19">
                  <c:v>"white_fred_20.jpg"</c:v>
                </c:pt>
              </c:strCache>
            </c:strRef>
          </c:cat>
          <c:val>
            <c:numRef>
              <c:f>Лист1!$B$2:$B$21</c:f>
              <c:numCache>
                <c:formatCode>General</c:formatCode>
                <c:ptCount val="20"/>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numCache>
            </c:numRef>
          </c:val>
          <c:smooth val="0"/>
          <c:extLst>
            <c:ext xmlns:c16="http://schemas.microsoft.com/office/drawing/2014/chart" uri="{C3380CC4-5D6E-409C-BE32-E72D297353CC}">
              <c16:uniqueId val="{00000000-8C32-489E-8FCA-4405B7015792}"/>
            </c:ext>
          </c:extLst>
        </c:ser>
        <c:dLbls>
          <c:showLegendKey val="0"/>
          <c:showVal val="0"/>
          <c:showCatName val="0"/>
          <c:showSerName val="0"/>
          <c:showPercent val="0"/>
          <c:showBubbleSize val="0"/>
        </c:dLbls>
        <c:marker val="1"/>
        <c:smooth val="0"/>
        <c:axId val="1047145247"/>
        <c:axId val="1047154815"/>
      </c:lineChart>
      <c:catAx>
        <c:axId val="1047145247"/>
        <c:scaling>
          <c:orientation val="minMax"/>
        </c:scaling>
        <c:delete val="1"/>
        <c:axPos val="b"/>
        <c:numFmt formatCode="General" sourceLinked="1"/>
        <c:majorTickMark val="none"/>
        <c:minorTickMark val="none"/>
        <c:tickLblPos val="nextTo"/>
        <c:crossAx val="1047154815"/>
        <c:crosses val="autoZero"/>
        <c:auto val="1"/>
        <c:lblAlgn val="ctr"/>
        <c:lblOffset val="100"/>
        <c:noMultiLvlLbl val="0"/>
      </c:catAx>
      <c:valAx>
        <c:axId val="1047154815"/>
        <c:scaling>
          <c:orientation val="minMax"/>
          <c:max val="4"/>
          <c:min val="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crossAx val="1047145247"/>
        <c:crosses val="autoZero"/>
        <c:crossBetween val="between"/>
        <c:majorUnit val="1"/>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ru-RU"/>
    </a:p>
  </c:txPr>
  <c:externalData r:id="rId3">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5"/>
    </mc:Choice>
    <mc:Fallback>
      <c:style val="5"/>
    </mc:Fallback>
  </mc:AlternateContent>
  <c:chart>
    <c:autoTitleDeleted val="1"/>
    <c:plotArea>
      <c:layout/>
      <c:lineChart>
        <c:grouping val="standard"/>
        <c:varyColors val="0"/>
        <c:ser>
          <c:idx val="0"/>
          <c:order val="0"/>
          <c:tx>
            <c:strRef>
              <c:f>Лист1!$B$1</c:f>
              <c:strCache>
                <c:ptCount val="1"/>
                <c:pt idx="0">
                  <c:v>pHash</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cat>
            <c:strRef>
              <c:f>Лист1!$A$2:$A$21</c:f>
              <c:strCache>
                <c:ptCount val="20"/>
                <c:pt idx="0">
                  <c:v>"white_fred_1.jpg"</c:v>
                </c:pt>
                <c:pt idx="1">
                  <c:v>"white_fred_2.jpg"</c:v>
                </c:pt>
                <c:pt idx="2">
                  <c:v>"white_fred_3.jpg"</c:v>
                </c:pt>
                <c:pt idx="3">
                  <c:v>"white_fred_4.jpg"</c:v>
                </c:pt>
                <c:pt idx="4">
                  <c:v>"white_fred_5.jpg"</c:v>
                </c:pt>
                <c:pt idx="5">
                  <c:v>"white_fred_6.jpg"</c:v>
                </c:pt>
                <c:pt idx="6">
                  <c:v>"white_fred_7.jpg"</c:v>
                </c:pt>
                <c:pt idx="7">
                  <c:v>"white_fred_8.jpg"</c:v>
                </c:pt>
                <c:pt idx="8">
                  <c:v>"white_fred_9.jpg"</c:v>
                </c:pt>
                <c:pt idx="9">
                  <c:v>"white_fred_10.jpg"</c:v>
                </c:pt>
                <c:pt idx="10">
                  <c:v>"white_fred_11.jpg"</c:v>
                </c:pt>
                <c:pt idx="11">
                  <c:v>"white_fred_12.jpg"</c:v>
                </c:pt>
                <c:pt idx="12">
                  <c:v>"white_fred_13.jpg"</c:v>
                </c:pt>
                <c:pt idx="13">
                  <c:v>"white_fred_14.jpg"</c:v>
                </c:pt>
                <c:pt idx="14">
                  <c:v>"white_fred_15.jpg"</c:v>
                </c:pt>
                <c:pt idx="15">
                  <c:v>"white_fred_16.jpg"</c:v>
                </c:pt>
                <c:pt idx="16">
                  <c:v>"white_fred_17.jpg"</c:v>
                </c:pt>
                <c:pt idx="17">
                  <c:v>"white_fred_18.jpg"</c:v>
                </c:pt>
                <c:pt idx="18">
                  <c:v>"white_fred_19.jpg"</c:v>
                </c:pt>
                <c:pt idx="19">
                  <c:v>"white_fred_20.jpg"</c:v>
                </c:pt>
              </c:strCache>
            </c:strRef>
          </c:cat>
          <c:val>
            <c:numRef>
              <c:f>Лист1!$B$2:$B$21</c:f>
              <c:numCache>
                <c:formatCode>General</c:formatCode>
                <c:ptCount val="20"/>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numCache>
            </c:numRef>
          </c:val>
          <c:smooth val="0"/>
          <c:extLst>
            <c:ext xmlns:c16="http://schemas.microsoft.com/office/drawing/2014/chart" uri="{C3380CC4-5D6E-409C-BE32-E72D297353CC}">
              <c16:uniqueId val="{00000000-9D64-4EA7-AA5B-2937F42F50A5}"/>
            </c:ext>
          </c:extLst>
        </c:ser>
        <c:dLbls>
          <c:showLegendKey val="0"/>
          <c:showVal val="0"/>
          <c:showCatName val="0"/>
          <c:showSerName val="0"/>
          <c:showPercent val="0"/>
          <c:showBubbleSize val="0"/>
        </c:dLbls>
        <c:marker val="1"/>
        <c:smooth val="0"/>
        <c:axId val="1041987807"/>
        <c:axId val="1041982815"/>
      </c:lineChart>
      <c:catAx>
        <c:axId val="1041987807"/>
        <c:scaling>
          <c:orientation val="minMax"/>
        </c:scaling>
        <c:delete val="1"/>
        <c:axPos val="b"/>
        <c:numFmt formatCode="General" sourceLinked="1"/>
        <c:majorTickMark val="none"/>
        <c:minorTickMark val="none"/>
        <c:tickLblPos val="nextTo"/>
        <c:crossAx val="1041982815"/>
        <c:crosses val="autoZero"/>
        <c:auto val="1"/>
        <c:lblAlgn val="ctr"/>
        <c:lblOffset val="100"/>
        <c:noMultiLvlLbl val="0"/>
      </c:catAx>
      <c:valAx>
        <c:axId val="1041982815"/>
        <c:scaling>
          <c:orientation val="minMax"/>
          <c:max val="4"/>
          <c:min val="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crossAx val="1041987807"/>
        <c:crosses val="autoZero"/>
        <c:crossBetween val="between"/>
        <c:majorUnit val="1"/>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ru-RU"/>
    </a:p>
  </c:txPr>
  <c:externalData r:id="rId3">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6"/>
    </mc:Choice>
    <mc:Fallback>
      <c:style val="6"/>
    </mc:Fallback>
  </mc:AlternateContent>
  <c:chart>
    <c:autoTitleDeleted val="1"/>
    <c:plotArea>
      <c:layout/>
      <c:lineChart>
        <c:grouping val="standard"/>
        <c:varyColors val="0"/>
        <c:ser>
          <c:idx val="0"/>
          <c:order val="0"/>
          <c:tx>
            <c:strRef>
              <c:f>Лист1!$B$1</c:f>
              <c:strCache>
                <c:ptCount val="1"/>
                <c:pt idx="0">
                  <c:v>aHash</c:v>
                </c:pt>
              </c:strCache>
            </c:strRef>
          </c:tx>
          <c:spPr>
            <a:ln w="28575" cap="rnd">
              <a:solidFill>
                <a:schemeClr val="accent4"/>
              </a:solidFill>
              <a:round/>
            </a:ln>
            <a:effectLst/>
          </c:spPr>
          <c:marker>
            <c:symbol val="circle"/>
            <c:size val="5"/>
            <c:spPr>
              <a:solidFill>
                <a:schemeClr val="accent4"/>
              </a:solidFill>
              <a:ln w="9525">
                <a:solidFill>
                  <a:schemeClr val="accent4"/>
                </a:solidFill>
              </a:ln>
              <a:effectLst/>
            </c:spPr>
          </c:marker>
          <c:cat>
            <c:strRef>
              <c:f>Лист1!$A$2:$A$21</c:f>
              <c:strCache>
                <c:ptCount val="20"/>
                <c:pt idx="0">
                  <c:v>"white_fred_1.jpg"</c:v>
                </c:pt>
                <c:pt idx="1">
                  <c:v>"white_fred_2.jpg"</c:v>
                </c:pt>
                <c:pt idx="2">
                  <c:v>"white_fred_3.jpg"</c:v>
                </c:pt>
                <c:pt idx="3">
                  <c:v>"white_fred_4.jpg"</c:v>
                </c:pt>
                <c:pt idx="4">
                  <c:v>"white_fred_5.jpg"</c:v>
                </c:pt>
                <c:pt idx="5">
                  <c:v>"white_fred_6.jpg"</c:v>
                </c:pt>
                <c:pt idx="6">
                  <c:v>"white_fred_7.jpg"</c:v>
                </c:pt>
                <c:pt idx="7">
                  <c:v>"white_fred_8.jpg"</c:v>
                </c:pt>
                <c:pt idx="8">
                  <c:v>"white_fred_9.jpg"</c:v>
                </c:pt>
                <c:pt idx="9">
                  <c:v>"white_fred_10.jpg"</c:v>
                </c:pt>
                <c:pt idx="10">
                  <c:v>"white_fred_11.jpg"</c:v>
                </c:pt>
                <c:pt idx="11">
                  <c:v>"white_fred_12.jpg"</c:v>
                </c:pt>
                <c:pt idx="12">
                  <c:v>"white_fred_13.jpg"</c:v>
                </c:pt>
                <c:pt idx="13">
                  <c:v>"white_fred_14.jpg"</c:v>
                </c:pt>
                <c:pt idx="14">
                  <c:v>"white_fred_15.jpg"</c:v>
                </c:pt>
                <c:pt idx="15">
                  <c:v>"white_fred_16.jpg"</c:v>
                </c:pt>
                <c:pt idx="16">
                  <c:v>"white_fred_17.jpg"</c:v>
                </c:pt>
                <c:pt idx="17">
                  <c:v>"white_fred_18.jpg"</c:v>
                </c:pt>
                <c:pt idx="18">
                  <c:v>"white_fred_19.jpg"</c:v>
                </c:pt>
                <c:pt idx="19">
                  <c:v>"white_fred_20.jpg"</c:v>
                </c:pt>
              </c:strCache>
            </c:strRef>
          </c:cat>
          <c:val>
            <c:numRef>
              <c:f>Лист1!$B$2:$B$21</c:f>
              <c:numCache>
                <c:formatCode>General</c:formatCode>
                <c:ptCount val="20"/>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numCache>
            </c:numRef>
          </c:val>
          <c:smooth val="0"/>
          <c:extLst>
            <c:ext xmlns:c16="http://schemas.microsoft.com/office/drawing/2014/chart" uri="{C3380CC4-5D6E-409C-BE32-E72D297353CC}">
              <c16:uniqueId val="{00000000-842B-4FF4-BE57-6874E7028203}"/>
            </c:ext>
          </c:extLst>
        </c:ser>
        <c:dLbls>
          <c:showLegendKey val="0"/>
          <c:showVal val="0"/>
          <c:showCatName val="0"/>
          <c:showSerName val="0"/>
          <c:showPercent val="0"/>
          <c:showBubbleSize val="0"/>
        </c:dLbls>
        <c:marker val="1"/>
        <c:smooth val="0"/>
        <c:axId val="1041987807"/>
        <c:axId val="1041982815"/>
      </c:lineChart>
      <c:catAx>
        <c:axId val="1041987807"/>
        <c:scaling>
          <c:orientation val="minMax"/>
        </c:scaling>
        <c:delete val="1"/>
        <c:axPos val="b"/>
        <c:numFmt formatCode="General" sourceLinked="1"/>
        <c:majorTickMark val="none"/>
        <c:minorTickMark val="none"/>
        <c:tickLblPos val="nextTo"/>
        <c:crossAx val="1041982815"/>
        <c:crosses val="autoZero"/>
        <c:auto val="1"/>
        <c:lblAlgn val="ctr"/>
        <c:lblOffset val="100"/>
        <c:noMultiLvlLbl val="0"/>
      </c:catAx>
      <c:valAx>
        <c:axId val="1041982815"/>
        <c:scaling>
          <c:orientation val="minMax"/>
          <c:max val="4"/>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crossAx val="1041987807"/>
        <c:crosses val="autoZero"/>
        <c:crossBetween val="between"/>
        <c:majorUnit val="1"/>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ru-RU"/>
    </a:p>
  </c:txPr>
  <c:externalData r:id="rId3">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Лист1!$B$1</c:f>
              <c:strCache>
                <c:ptCount val="1"/>
                <c:pt idx="0">
                  <c:v>dHash</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strRef>
              <c:f>Лист1!$A$2:$A$43</c:f>
              <c:strCache>
                <c:ptCount val="42"/>
                <c:pt idx="0">
                  <c:v>"white_1.jpg"</c:v>
                </c:pt>
                <c:pt idx="1">
                  <c:v>"white_2.jpg"</c:v>
                </c:pt>
                <c:pt idx="2">
                  <c:v>"white_3.jpg"</c:v>
                </c:pt>
                <c:pt idx="3">
                  <c:v>"white_4.jpg"</c:v>
                </c:pt>
                <c:pt idx="4">
                  <c:v>"white_5.jpg"</c:v>
                </c:pt>
                <c:pt idx="5">
                  <c:v>"white_6.jpg"</c:v>
                </c:pt>
                <c:pt idx="6">
                  <c:v>"white_7.jpg"</c:v>
                </c:pt>
                <c:pt idx="7">
                  <c:v>"white_8.jpg"</c:v>
                </c:pt>
                <c:pt idx="8">
                  <c:v>"white_9.jpg"</c:v>
                </c:pt>
                <c:pt idx="9">
                  <c:v>"white_10.jpg"</c:v>
                </c:pt>
                <c:pt idx="10">
                  <c:v>"white_11.jpg"</c:v>
                </c:pt>
                <c:pt idx="11">
                  <c:v>"white_12.jpg"</c:v>
                </c:pt>
                <c:pt idx="12">
                  <c:v>"white_13.jpg"</c:v>
                </c:pt>
                <c:pt idx="13">
                  <c:v>"white_14.jpg"</c:v>
                </c:pt>
                <c:pt idx="14">
                  <c:v>"white_15.jpg"</c:v>
                </c:pt>
                <c:pt idx="15">
                  <c:v>"white_16.jpg"</c:v>
                </c:pt>
                <c:pt idx="16">
                  <c:v>"white_17.jpg"</c:v>
                </c:pt>
                <c:pt idx="17">
                  <c:v>"white_18.jpg"</c:v>
                </c:pt>
                <c:pt idx="18">
                  <c:v>"white_19.jpg"</c:v>
                </c:pt>
                <c:pt idx="19">
                  <c:v>"white_20.jpg"</c:v>
                </c:pt>
                <c:pt idx="20">
                  <c:v>"white_21.jpg"</c:v>
                </c:pt>
                <c:pt idx="21">
                  <c:v>"white_22.jpg"</c:v>
                </c:pt>
                <c:pt idx="22">
                  <c:v>"white_23.jpg"</c:v>
                </c:pt>
                <c:pt idx="23">
                  <c:v>"white_24.jpg"</c:v>
                </c:pt>
                <c:pt idx="24">
                  <c:v>"white_25.jpg"</c:v>
                </c:pt>
                <c:pt idx="25">
                  <c:v>"white_26.jpg"</c:v>
                </c:pt>
                <c:pt idx="26">
                  <c:v>"white_27.jpg"</c:v>
                </c:pt>
                <c:pt idx="27">
                  <c:v>"white_28.jpg"</c:v>
                </c:pt>
                <c:pt idx="28">
                  <c:v>"white_29.jpg"</c:v>
                </c:pt>
                <c:pt idx="29">
                  <c:v>"white_30.jpg"</c:v>
                </c:pt>
                <c:pt idx="30">
                  <c:v>"white_31.jpg"</c:v>
                </c:pt>
                <c:pt idx="31">
                  <c:v>"white_32.jpg"</c:v>
                </c:pt>
                <c:pt idx="32">
                  <c:v>"white_33.jpg"</c:v>
                </c:pt>
                <c:pt idx="33">
                  <c:v>"white_34.jpg"</c:v>
                </c:pt>
                <c:pt idx="34">
                  <c:v>"white_35.jpg"</c:v>
                </c:pt>
                <c:pt idx="35">
                  <c:v>"white_36.jpg"</c:v>
                </c:pt>
                <c:pt idx="36">
                  <c:v>"white_37.jpg"</c:v>
                </c:pt>
                <c:pt idx="37">
                  <c:v>"white_38.jpg"</c:v>
                </c:pt>
                <c:pt idx="38">
                  <c:v>"white_39.jpg"</c:v>
                </c:pt>
                <c:pt idx="39">
                  <c:v>"white_40.jpg"</c:v>
                </c:pt>
                <c:pt idx="40">
                  <c:v>"white_41.jpg"</c:v>
                </c:pt>
                <c:pt idx="41">
                  <c:v>"white_42.jpg"</c:v>
                </c:pt>
              </c:strCache>
            </c:strRef>
          </c:cat>
          <c:val>
            <c:numRef>
              <c:f>Лист1!$B$2:$B$43</c:f>
              <c:numCache>
                <c:formatCode>General</c:formatCode>
                <c:ptCount val="42"/>
                <c:pt idx="0">
                  <c:v>2</c:v>
                </c:pt>
                <c:pt idx="1">
                  <c:v>4</c:v>
                </c:pt>
                <c:pt idx="2">
                  <c:v>5</c:v>
                </c:pt>
                <c:pt idx="3">
                  <c:v>2</c:v>
                </c:pt>
                <c:pt idx="4">
                  <c:v>5</c:v>
                </c:pt>
                <c:pt idx="5">
                  <c:v>4</c:v>
                </c:pt>
                <c:pt idx="6">
                  <c:v>4</c:v>
                </c:pt>
                <c:pt idx="7">
                  <c:v>5</c:v>
                </c:pt>
                <c:pt idx="8">
                  <c:v>9</c:v>
                </c:pt>
                <c:pt idx="9">
                  <c:v>9</c:v>
                </c:pt>
                <c:pt idx="10">
                  <c:v>7</c:v>
                </c:pt>
                <c:pt idx="11">
                  <c:v>7</c:v>
                </c:pt>
                <c:pt idx="12">
                  <c:v>6</c:v>
                </c:pt>
                <c:pt idx="13">
                  <c:v>5</c:v>
                </c:pt>
                <c:pt idx="14">
                  <c:v>3</c:v>
                </c:pt>
                <c:pt idx="15">
                  <c:v>4</c:v>
                </c:pt>
                <c:pt idx="16">
                  <c:v>8</c:v>
                </c:pt>
                <c:pt idx="17">
                  <c:v>5</c:v>
                </c:pt>
                <c:pt idx="18">
                  <c:v>3</c:v>
                </c:pt>
                <c:pt idx="19">
                  <c:v>8</c:v>
                </c:pt>
                <c:pt idx="20">
                  <c:v>6</c:v>
                </c:pt>
                <c:pt idx="21">
                  <c:v>6</c:v>
                </c:pt>
                <c:pt idx="22">
                  <c:v>3</c:v>
                </c:pt>
                <c:pt idx="23">
                  <c:v>7</c:v>
                </c:pt>
                <c:pt idx="24">
                  <c:v>4</c:v>
                </c:pt>
                <c:pt idx="25">
                  <c:v>2</c:v>
                </c:pt>
                <c:pt idx="26">
                  <c:v>6</c:v>
                </c:pt>
                <c:pt idx="27">
                  <c:v>4</c:v>
                </c:pt>
                <c:pt idx="28">
                  <c:v>4</c:v>
                </c:pt>
                <c:pt idx="29">
                  <c:v>6</c:v>
                </c:pt>
                <c:pt idx="30">
                  <c:v>1</c:v>
                </c:pt>
                <c:pt idx="31">
                  <c:v>5</c:v>
                </c:pt>
                <c:pt idx="32">
                  <c:v>4</c:v>
                </c:pt>
                <c:pt idx="33">
                  <c:v>8</c:v>
                </c:pt>
                <c:pt idx="34">
                  <c:v>3</c:v>
                </c:pt>
                <c:pt idx="35">
                  <c:v>6</c:v>
                </c:pt>
                <c:pt idx="36">
                  <c:v>4</c:v>
                </c:pt>
                <c:pt idx="37">
                  <c:v>2</c:v>
                </c:pt>
                <c:pt idx="38">
                  <c:v>3</c:v>
                </c:pt>
                <c:pt idx="39">
                  <c:v>3</c:v>
                </c:pt>
                <c:pt idx="40">
                  <c:v>3</c:v>
                </c:pt>
                <c:pt idx="41">
                  <c:v>3</c:v>
                </c:pt>
              </c:numCache>
            </c:numRef>
          </c:val>
          <c:smooth val="0"/>
          <c:extLst>
            <c:ext xmlns:c16="http://schemas.microsoft.com/office/drawing/2014/chart" uri="{C3380CC4-5D6E-409C-BE32-E72D297353CC}">
              <c16:uniqueId val="{00000000-A120-4186-AC11-4AEA9D34A8DC}"/>
            </c:ext>
          </c:extLst>
        </c:ser>
        <c:dLbls>
          <c:showLegendKey val="0"/>
          <c:showVal val="0"/>
          <c:showCatName val="0"/>
          <c:showSerName val="0"/>
          <c:showPercent val="0"/>
          <c:showBubbleSize val="0"/>
        </c:dLbls>
        <c:marker val="1"/>
        <c:smooth val="0"/>
        <c:axId val="1041987807"/>
        <c:axId val="1041982815"/>
      </c:lineChart>
      <c:catAx>
        <c:axId val="1041987807"/>
        <c:scaling>
          <c:orientation val="minMax"/>
        </c:scaling>
        <c:delete val="1"/>
        <c:axPos val="b"/>
        <c:numFmt formatCode="General" sourceLinked="1"/>
        <c:majorTickMark val="none"/>
        <c:minorTickMark val="none"/>
        <c:tickLblPos val="nextTo"/>
        <c:crossAx val="1041982815"/>
        <c:crosses val="autoZero"/>
        <c:auto val="1"/>
        <c:lblAlgn val="ctr"/>
        <c:lblOffset val="100"/>
        <c:noMultiLvlLbl val="0"/>
      </c:catAx>
      <c:valAx>
        <c:axId val="1041982815"/>
        <c:scaling>
          <c:orientation val="minMax"/>
          <c:max val="10"/>
          <c:min val="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crossAx val="1041987807"/>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ru-RU"/>
    </a:p>
  </c:txPr>
  <c:externalData r:id="rId3">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Лист1!$B$1</c:f>
              <c:strCache>
                <c:ptCount val="1"/>
                <c:pt idx="0">
                  <c:v>idHash</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strRef>
              <c:f>Лист1!$A$2:$A$43</c:f>
              <c:strCache>
                <c:ptCount val="42"/>
                <c:pt idx="0">
                  <c:v>"white_1.jpg"</c:v>
                </c:pt>
                <c:pt idx="1">
                  <c:v>"white_2.jpg"</c:v>
                </c:pt>
                <c:pt idx="2">
                  <c:v>"white_3.jpg"</c:v>
                </c:pt>
                <c:pt idx="3">
                  <c:v>"white_4.jpg"</c:v>
                </c:pt>
                <c:pt idx="4">
                  <c:v>"white_5.jpg"</c:v>
                </c:pt>
                <c:pt idx="5">
                  <c:v>"white_6.jpg"</c:v>
                </c:pt>
                <c:pt idx="6">
                  <c:v>"white_7.jpg"</c:v>
                </c:pt>
                <c:pt idx="7">
                  <c:v>"white_8.jpg"</c:v>
                </c:pt>
                <c:pt idx="8">
                  <c:v>"white_9.jpg"</c:v>
                </c:pt>
                <c:pt idx="9">
                  <c:v>"white_10.jpg"</c:v>
                </c:pt>
                <c:pt idx="10">
                  <c:v>"white_11.jpg"</c:v>
                </c:pt>
                <c:pt idx="11">
                  <c:v>"white_12.jpg"</c:v>
                </c:pt>
                <c:pt idx="12">
                  <c:v>"white_13.jpg"</c:v>
                </c:pt>
                <c:pt idx="13">
                  <c:v>"white_14.jpg"</c:v>
                </c:pt>
                <c:pt idx="14">
                  <c:v>"white_15.jpg"</c:v>
                </c:pt>
                <c:pt idx="15">
                  <c:v>"white_16.jpg"</c:v>
                </c:pt>
                <c:pt idx="16">
                  <c:v>"white_17.jpg"</c:v>
                </c:pt>
                <c:pt idx="17">
                  <c:v>"white_18.jpg"</c:v>
                </c:pt>
                <c:pt idx="18">
                  <c:v>"white_19.jpg"</c:v>
                </c:pt>
                <c:pt idx="19">
                  <c:v>"white_20.jpg"</c:v>
                </c:pt>
                <c:pt idx="20">
                  <c:v>"white_21.jpg"</c:v>
                </c:pt>
                <c:pt idx="21">
                  <c:v>"white_22.jpg"</c:v>
                </c:pt>
                <c:pt idx="22">
                  <c:v>"white_23.jpg"</c:v>
                </c:pt>
                <c:pt idx="23">
                  <c:v>"white_24.jpg"</c:v>
                </c:pt>
                <c:pt idx="24">
                  <c:v>"white_25.jpg"</c:v>
                </c:pt>
                <c:pt idx="25">
                  <c:v>"white_26.jpg"</c:v>
                </c:pt>
                <c:pt idx="26">
                  <c:v>"white_27.jpg"</c:v>
                </c:pt>
                <c:pt idx="27">
                  <c:v>"white_28.jpg"</c:v>
                </c:pt>
                <c:pt idx="28">
                  <c:v>"white_29.jpg"</c:v>
                </c:pt>
                <c:pt idx="29">
                  <c:v>"white_30.jpg"</c:v>
                </c:pt>
                <c:pt idx="30">
                  <c:v>"white_31.jpg"</c:v>
                </c:pt>
                <c:pt idx="31">
                  <c:v>"white_32.jpg"</c:v>
                </c:pt>
                <c:pt idx="32">
                  <c:v>"white_33.jpg"</c:v>
                </c:pt>
                <c:pt idx="33">
                  <c:v>"white_34.jpg"</c:v>
                </c:pt>
                <c:pt idx="34">
                  <c:v>"white_35.jpg"</c:v>
                </c:pt>
                <c:pt idx="35">
                  <c:v>"white_36.jpg"</c:v>
                </c:pt>
                <c:pt idx="36">
                  <c:v>"white_37.jpg"</c:v>
                </c:pt>
                <c:pt idx="37">
                  <c:v>"white_38.jpg"</c:v>
                </c:pt>
                <c:pt idx="38">
                  <c:v>"white_39.jpg"</c:v>
                </c:pt>
                <c:pt idx="39">
                  <c:v>"white_40.jpg"</c:v>
                </c:pt>
                <c:pt idx="40">
                  <c:v>"white_41.jpg"</c:v>
                </c:pt>
                <c:pt idx="41">
                  <c:v>"white_42.jpg"</c:v>
                </c:pt>
              </c:strCache>
            </c:strRef>
          </c:cat>
          <c:val>
            <c:numRef>
              <c:f>Лист1!$B$2:$B$43</c:f>
              <c:numCache>
                <c:formatCode>General</c:formatCode>
                <c:ptCount val="42"/>
                <c:pt idx="0">
                  <c:v>0</c:v>
                </c:pt>
                <c:pt idx="1">
                  <c:v>1</c:v>
                </c:pt>
                <c:pt idx="2">
                  <c:v>0</c:v>
                </c:pt>
                <c:pt idx="3">
                  <c:v>0</c:v>
                </c:pt>
                <c:pt idx="4">
                  <c:v>1</c:v>
                </c:pt>
                <c:pt idx="5">
                  <c:v>0</c:v>
                </c:pt>
                <c:pt idx="6">
                  <c:v>2</c:v>
                </c:pt>
                <c:pt idx="7">
                  <c:v>2</c:v>
                </c:pt>
                <c:pt idx="8">
                  <c:v>4</c:v>
                </c:pt>
                <c:pt idx="9">
                  <c:v>2</c:v>
                </c:pt>
                <c:pt idx="10">
                  <c:v>2</c:v>
                </c:pt>
                <c:pt idx="11">
                  <c:v>1</c:v>
                </c:pt>
                <c:pt idx="12">
                  <c:v>0</c:v>
                </c:pt>
                <c:pt idx="13">
                  <c:v>0</c:v>
                </c:pt>
                <c:pt idx="14">
                  <c:v>0</c:v>
                </c:pt>
                <c:pt idx="15">
                  <c:v>0</c:v>
                </c:pt>
                <c:pt idx="16">
                  <c:v>1</c:v>
                </c:pt>
                <c:pt idx="17">
                  <c:v>0</c:v>
                </c:pt>
                <c:pt idx="18">
                  <c:v>0</c:v>
                </c:pt>
                <c:pt idx="19">
                  <c:v>1</c:v>
                </c:pt>
                <c:pt idx="20">
                  <c:v>0</c:v>
                </c:pt>
                <c:pt idx="21">
                  <c:v>0</c:v>
                </c:pt>
                <c:pt idx="22">
                  <c:v>0</c:v>
                </c:pt>
                <c:pt idx="23">
                  <c:v>1</c:v>
                </c:pt>
                <c:pt idx="24">
                  <c:v>0</c:v>
                </c:pt>
                <c:pt idx="25">
                  <c:v>0</c:v>
                </c:pt>
                <c:pt idx="26">
                  <c:v>0</c:v>
                </c:pt>
                <c:pt idx="27">
                  <c:v>0</c:v>
                </c:pt>
                <c:pt idx="28">
                  <c:v>1</c:v>
                </c:pt>
                <c:pt idx="29">
                  <c:v>0</c:v>
                </c:pt>
                <c:pt idx="30">
                  <c:v>0</c:v>
                </c:pt>
                <c:pt idx="31">
                  <c:v>0</c:v>
                </c:pt>
                <c:pt idx="32">
                  <c:v>0</c:v>
                </c:pt>
                <c:pt idx="33">
                  <c:v>0</c:v>
                </c:pt>
                <c:pt idx="34">
                  <c:v>0</c:v>
                </c:pt>
                <c:pt idx="35">
                  <c:v>0</c:v>
                </c:pt>
                <c:pt idx="36">
                  <c:v>0</c:v>
                </c:pt>
                <c:pt idx="37">
                  <c:v>0</c:v>
                </c:pt>
                <c:pt idx="38">
                  <c:v>0</c:v>
                </c:pt>
                <c:pt idx="39">
                  <c:v>0</c:v>
                </c:pt>
                <c:pt idx="40">
                  <c:v>0</c:v>
                </c:pt>
                <c:pt idx="41">
                  <c:v>0</c:v>
                </c:pt>
              </c:numCache>
            </c:numRef>
          </c:val>
          <c:smooth val="0"/>
          <c:extLst>
            <c:ext xmlns:c16="http://schemas.microsoft.com/office/drawing/2014/chart" uri="{C3380CC4-5D6E-409C-BE32-E72D297353CC}">
              <c16:uniqueId val="{00000000-8C32-489E-8FCA-4405B7015792}"/>
            </c:ext>
          </c:extLst>
        </c:ser>
        <c:dLbls>
          <c:showLegendKey val="0"/>
          <c:showVal val="0"/>
          <c:showCatName val="0"/>
          <c:showSerName val="0"/>
          <c:showPercent val="0"/>
          <c:showBubbleSize val="0"/>
        </c:dLbls>
        <c:marker val="1"/>
        <c:smooth val="0"/>
        <c:axId val="1047145247"/>
        <c:axId val="1047154815"/>
      </c:lineChart>
      <c:catAx>
        <c:axId val="1047145247"/>
        <c:scaling>
          <c:orientation val="minMax"/>
        </c:scaling>
        <c:delete val="1"/>
        <c:axPos val="b"/>
        <c:numFmt formatCode="General" sourceLinked="1"/>
        <c:majorTickMark val="none"/>
        <c:minorTickMark val="none"/>
        <c:tickLblPos val="nextTo"/>
        <c:crossAx val="1047154815"/>
        <c:crosses val="autoZero"/>
        <c:auto val="1"/>
        <c:lblAlgn val="ctr"/>
        <c:lblOffset val="100"/>
        <c:noMultiLvlLbl val="0"/>
      </c:catAx>
      <c:valAx>
        <c:axId val="1047154815"/>
        <c:scaling>
          <c:orientation val="minMax"/>
          <c:max val="5"/>
          <c:min val="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crossAx val="1047145247"/>
        <c:crosses val="autoZero"/>
        <c:crossBetween val="between"/>
        <c:majorUnit val="1"/>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ru-RU"/>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862" b="0" i="0" u="none" strike="noStrike" kern="1200" spc="0" baseline="0">
                <a:solidFill>
                  <a:prstClr val="white">
                    <a:lumMod val="65000"/>
                    <a:lumOff val="35000"/>
                  </a:prstClr>
                </a:solidFill>
                <a:latin typeface="+mn-lt"/>
                <a:ea typeface="+mn-ea"/>
                <a:cs typeface="+mn-cs"/>
              </a:defRPr>
            </a:pPr>
            <a:r>
              <a:rPr lang="en-US" sz="1800" b="0" cap="all" baseline="0" dirty="0">
                <a:effectLst/>
              </a:rPr>
              <a:t>low-quality</a:t>
            </a:r>
            <a:r>
              <a:rPr lang="en-US" baseline="0" dirty="0"/>
              <a:t> PHOTOS</a:t>
            </a:r>
            <a:endParaRPr lang="ru-RU" dirty="0"/>
          </a:p>
        </c:rich>
      </c:tx>
      <c:overlay val="0"/>
      <c:spPr>
        <a:noFill/>
        <a:ln>
          <a:noFill/>
        </a:ln>
        <a:effectLst/>
      </c:spPr>
      <c:txPr>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862" b="0" i="0" u="none" strike="noStrike" kern="1200" spc="0" baseline="0">
              <a:solidFill>
                <a:prstClr val="white">
                  <a:lumMod val="65000"/>
                  <a:lumOff val="35000"/>
                </a:prstClr>
              </a:solidFill>
              <a:latin typeface="+mn-lt"/>
              <a:ea typeface="+mn-ea"/>
              <a:cs typeface="+mn-cs"/>
            </a:defRPr>
          </a:pPr>
          <a:endParaRPr lang="ru-RU"/>
        </a:p>
      </c:txPr>
    </c:title>
    <c:autoTitleDeleted val="0"/>
    <c:plotArea>
      <c:layout/>
      <c:lineChart>
        <c:grouping val="standard"/>
        <c:varyColors val="0"/>
        <c:ser>
          <c:idx val="0"/>
          <c:order val="0"/>
          <c:tx>
            <c:strRef>
              <c:f>Лист1!$B$1</c:f>
              <c:strCache>
                <c:ptCount val="1"/>
                <c:pt idx="0">
                  <c:v>dHash</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strRef>
              <c:f>Лист1!$A$2:$A$21</c:f>
              <c:strCache>
                <c:ptCount val="20"/>
                <c:pt idx="0">
                  <c:v>"white_fred_20.jpg"</c:v>
                </c:pt>
                <c:pt idx="1">
                  <c:v>"white_fred_19.jpg"</c:v>
                </c:pt>
                <c:pt idx="2">
                  <c:v>"white_fred_18.jpg"</c:v>
                </c:pt>
                <c:pt idx="3">
                  <c:v>"white_fred_17.jpg"</c:v>
                </c:pt>
                <c:pt idx="4">
                  <c:v>"white_fred_16.jpg"</c:v>
                </c:pt>
                <c:pt idx="5">
                  <c:v>"white_fred_15.jpg"</c:v>
                </c:pt>
                <c:pt idx="6">
                  <c:v>"white_fred_14.jpg"</c:v>
                </c:pt>
                <c:pt idx="7">
                  <c:v>"white_fred_13.jpg"</c:v>
                </c:pt>
                <c:pt idx="8">
                  <c:v>"white_fred_12.jpg"</c:v>
                </c:pt>
                <c:pt idx="9">
                  <c:v>"white_fred_11.jpg"</c:v>
                </c:pt>
                <c:pt idx="10">
                  <c:v>"white_fred_10.jpg"</c:v>
                </c:pt>
                <c:pt idx="11">
                  <c:v>"white_fred_9.jpg"</c:v>
                </c:pt>
                <c:pt idx="12">
                  <c:v>"white_fred_8.jpg"</c:v>
                </c:pt>
                <c:pt idx="13">
                  <c:v>"white_fred_7.jpg"</c:v>
                </c:pt>
                <c:pt idx="14">
                  <c:v>"white_fred_6.jpg"</c:v>
                </c:pt>
                <c:pt idx="15">
                  <c:v>"white_fred_5.jpg"</c:v>
                </c:pt>
                <c:pt idx="16">
                  <c:v>"white_fred_4.jpg"</c:v>
                </c:pt>
                <c:pt idx="17">
                  <c:v>"white_fred_3.jpg"</c:v>
                </c:pt>
                <c:pt idx="18">
                  <c:v>"white_fred_2.jpg"</c:v>
                </c:pt>
                <c:pt idx="19">
                  <c:v>"white_fred_1.jpg"</c:v>
                </c:pt>
              </c:strCache>
            </c:strRef>
          </c:cat>
          <c:val>
            <c:numRef>
              <c:f>Лист1!$B$2:$B$21</c:f>
              <c:numCache>
                <c:formatCode>General</c:formatCode>
                <c:ptCount val="20"/>
                <c:pt idx="0">
                  <c:v>6.3308979999999997E-3</c:v>
                </c:pt>
                <c:pt idx="1">
                  <c:v>5.4901029999999997E-3</c:v>
                </c:pt>
                <c:pt idx="2">
                  <c:v>6.0767599999999996E-3</c:v>
                </c:pt>
                <c:pt idx="3">
                  <c:v>7.642299E-3</c:v>
                </c:pt>
                <c:pt idx="4">
                  <c:v>6.1761100000000003E-3</c:v>
                </c:pt>
                <c:pt idx="5">
                  <c:v>5.0714799999999997E-3</c:v>
                </c:pt>
                <c:pt idx="6">
                  <c:v>6.7316870000000001E-3</c:v>
                </c:pt>
                <c:pt idx="7">
                  <c:v>7.5619370000000003E-3</c:v>
                </c:pt>
                <c:pt idx="8">
                  <c:v>5.8705650000000003E-3</c:v>
                </c:pt>
                <c:pt idx="9">
                  <c:v>6.3366209999999997E-3</c:v>
                </c:pt>
                <c:pt idx="10">
                  <c:v>6.179655E-3</c:v>
                </c:pt>
                <c:pt idx="11">
                  <c:v>6.4177990000000001E-3</c:v>
                </c:pt>
                <c:pt idx="12">
                  <c:v>5.3588070000000002E-3</c:v>
                </c:pt>
                <c:pt idx="13">
                  <c:v>6.8335649999999998E-3</c:v>
                </c:pt>
                <c:pt idx="14">
                  <c:v>6.492159E-3</c:v>
                </c:pt>
                <c:pt idx="15">
                  <c:v>5.5732869999999997E-3</c:v>
                </c:pt>
                <c:pt idx="16">
                  <c:v>7.025061E-3</c:v>
                </c:pt>
                <c:pt idx="17">
                  <c:v>6.9943719999999996E-3</c:v>
                </c:pt>
                <c:pt idx="18">
                  <c:v>7.4905470000000002E-3</c:v>
                </c:pt>
                <c:pt idx="19">
                  <c:v>1.0722358E-2</c:v>
                </c:pt>
              </c:numCache>
            </c:numRef>
          </c:val>
          <c:smooth val="0"/>
          <c:extLst>
            <c:ext xmlns:c16="http://schemas.microsoft.com/office/drawing/2014/chart" uri="{C3380CC4-5D6E-409C-BE32-E72D297353CC}">
              <c16:uniqueId val="{00000000-7496-4697-8395-25A9440E28AE}"/>
            </c:ext>
          </c:extLst>
        </c:ser>
        <c:ser>
          <c:idx val="1"/>
          <c:order val="1"/>
          <c:tx>
            <c:strRef>
              <c:f>Лист1!$C$1</c:f>
              <c:strCache>
                <c:ptCount val="1"/>
                <c:pt idx="0">
                  <c:v>idHash</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strRef>
              <c:f>Лист1!$A$2:$A$21</c:f>
              <c:strCache>
                <c:ptCount val="20"/>
                <c:pt idx="0">
                  <c:v>"white_fred_20.jpg"</c:v>
                </c:pt>
                <c:pt idx="1">
                  <c:v>"white_fred_19.jpg"</c:v>
                </c:pt>
                <c:pt idx="2">
                  <c:v>"white_fred_18.jpg"</c:v>
                </c:pt>
                <c:pt idx="3">
                  <c:v>"white_fred_17.jpg"</c:v>
                </c:pt>
                <c:pt idx="4">
                  <c:v>"white_fred_16.jpg"</c:v>
                </c:pt>
                <c:pt idx="5">
                  <c:v>"white_fred_15.jpg"</c:v>
                </c:pt>
                <c:pt idx="6">
                  <c:v>"white_fred_14.jpg"</c:v>
                </c:pt>
                <c:pt idx="7">
                  <c:v>"white_fred_13.jpg"</c:v>
                </c:pt>
                <c:pt idx="8">
                  <c:v>"white_fred_12.jpg"</c:v>
                </c:pt>
                <c:pt idx="9">
                  <c:v>"white_fred_11.jpg"</c:v>
                </c:pt>
                <c:pt idx="10">
                  <c:v>"white_fred_10.jpg"</c:v>
                </c:pt>
                <c:pt idx="11">
                  <c:v>"white_fred_9.jpg"</c:v>
                </c:pt>
                <c:pt idx="12">
                  <c:v>"white_fred_8.jpg"</c:v>
                </c:pt>
                <c:pt idx="13">
                  <c:v>"white_fred_7.jpg"</c:v>
                </c:pt>
                <c:pt idx="14">
                  <c:v>"white_fred_6.jpg"</c:v>
                </c:pt>
                <c:pt idx="15">
                  <c:v>"white_fred_5.jpg"</c:v>
                </c:pt>
                <c:pt idx="16">
                  <c:v>"white_fred_4.jpg"</c:v>
                </c:pt>
                <c:pt idx="17">
                  <c:v>"white_fred_3.jpg"</c:v>
                </c:pt>
                <c:pt idx="18">
                  <c:v>"white_fred_2.jpg"</c:v>
                </c:pt>
                <c:pt idx="19">
                  <c:v>"white_fred_1.jpg"</c:v>
                </c:pt>
              </c:strCache>
            </c:strRef>
          </c:cat>
          <c:val>
            <c:numRef>
              <c:f>Лист1!$C$2:$C$21</c:f>
              <c:numCache>
                <c:formatCode>General</c:formatCode>
                <c:ptCount val="20"/>
                <c:pt idx="0">
                  <c:v>7.0092399999999999E-3</c:v>
                </c:pt>
                <c:pt idx="1">
                  <c:v>7.5491250000000003E-3</c:v>
                </c:pt>
                <c:pt idx="2">
                  <c:v>7.0227470000000002E-3</c:v>
                </c:pt>
                <c:pt idx="3">
                  <c:v>8.3896660000000005E-3</c:v>
                </c:pt>
                <c:pt idx="4">
                  <c:v>7.5687319999999999E-3</c:v>
                </c:pt>
                <c:pt idx="5">
                  <c:v>7.5852749999999998E-3</c:v>
                </c:pt>
                <c:pt idx="6">
                  <c:v>7.7172389999999999E-3</c:v>
                </c:pt>
                <c:pt idx="7">
                  <c:v>7.7480300000000004E-3</c:v>
                </c:pt>
                <c:pt idx="8">
                  <c:v>8.7098579999999991E-3</c:v>
                </c:pt>
                <c:pt idx="9">
                  <c:v>7.0808149999999999E-3</c:v>
                </c:pt>
                <c:pt idx="10">
                  <c:v>8.0955049999999994E-3</c:v>
                </c:pt>
                <c:pt idx="11">
                  <c:v>6.8598540000000003E-3</c:v>
                </c:pt>
                <c:pt idx="12">
                  <c:v>9.3665229999999999E-3</c:v>
                </c:pt>
                <c:pt idx="13">
                  <c:v>7.8880870000000002E-3</c:v>
                </c:pt>
                <c:pt idx="14">
                  <c:v>1.0375222999999999E-2</c:v>
                </c:pt>
                <c:pt idx="15">
                  <c:v>9.4176139999999995E-3</c:v>
                </c:pt>
                <c:pt idx="16">
                  <c:v>8.9691230000000007E-3</c:v>
                </c:pt>
                <c:pt idx="17">
                  <c:v>1.0137672E-2</c:v>
                </c:pt>
                <c:pt idx="18">
                  <c:v>1.0481447E-2</c:v>
                </c:pt>
                <c:pt idx="19">
                  <c:v>1.2620875E-2</c:v>
                </c:pt>
              </c:numCache>
            </c:numRef>
          </c:val>
          <c:smooth val="0"/>
          <c:extLst>
            <c:ext xmlns:c16="http://schemas.microsoft.com/office/drawing/2014/chart" uri="{C3380CC4-5D6E-409C-BE32-E72D297353CC}">
              <c16:uniqueId val="{00000001-7496-4697-8395-25A9440E28AE}"/>
            </c:ext>
          </c:extLst>
        </c:ser>
        <c:ser>
          <c:idx val="2"/>
          <c:order val="2"/>
          <c:tx>
            <c:strRef>
              <c:f>Лист1!$D$1</c:f>
              <c:strCache>
                <c:ptCount val="1"/>
                <c:pt idx="0">
                  <c:v>pHash</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cat>
            <c:strRef>
              <c:f>Лист1!$A$2:$A$21</c:f>
              <c:strCache>
                <c:ptCount val="20"/>
                <c:pt idx="0">
                  <c:v>"white_fred_20.jpg"</c:v>
                </c:pt>
                <c:pt idx="1">
                  <c:v>"white_fred_19.jpg"</c:v>
                </c:pt>
                <c:pt idx="2">
                  <c:v>"white_fred_18.jpg"</c:v>
                </c:pt>
                <c:pt idx="3">
                  <c:v>"white_fred_17.jpg"</c:v>
                </c:pt>
                <c:pt idx="4">
                  <c:v>"white_fred_16.jpg"</c:v>
                </c:pt>
                <c:pt idx="5">
                  <c:v>"white_fred_15.jpg"</c:v>
                </c:pt>
                <c:pt idx="6">
                  <c:v>"white_fred_14.jpg"</c:v>
                </c:pt>
                <c:pt idx="7">
                  <c:v>"white_fred_13.jpg"</c:v>
                </c:pt>
                <c:pt idx="8">
                  <c:v>"white_fred_12.jpg"</c:v>
                </c:pt>
                <c:pt idx="9">
                  <c:v>"white_fred_11.jpg"</c:v>
                </c:pt>
                <c:pt idx="10">
                  <c:v>"white_fred_10.jpg"</c:v>
                </c:pt>
                <c:pt idx="11">
                  <c:v>"white_fred_9.jpg"</c:v>
                </c:pt>
                <c:pt idx="12">
                  <c:v>"white_fred_8.jpg"</c:v>
                </c:pt>
                <c:pt idx="13">
                  <c:v>"white_fred_7.jpg"</c:v>
                </c:pt>
                <c:pt idx="14">
                  <c:v>"white_fred_6.jpg"</c:v>
                </c:pt>
                <c:pt idx="15">
                  <c:v>"white_fred_5.jpg"</c:v>
                </c:pt>
                <c:pt idx="16">
                  <c:v>"white_fred_4.jpg"</c:v>
                </c:pt>
                <c:pt idx="17">
                  <c:v>"white_fred_3.jpg"</c:v>
                </c:pt>
                <c:pt idx="18">
                  <c:v>"white_fred_2.jpg"</c:v>
                </c:pt>
                <c:pt idx="19">
                  <c:v>"white_fred_1.jpg"</c:v>
                </c:pt>
              </c:strCache>
            </c:strRef>
          </c:cat>
          <c:val>
            <c:numRef>
              <c:f>Лист1!$D$2:$D$21</c:f>
              <c:numCache>
                <c:formatCode>General</c:formatCode>
                <c:ptCount val="20"/>
                <c:pt idx="0">
                  <c:v>1.7691999999999999E-2</c:v>
                </c:pt>
                <c:pt idx="1">
                  <c:v>1.7259E-2</c:v>
                </c:pt>
                <c:pt idx="2">
                  <c:v>1.7807E-2</c:v>
                </c:pt>
                <c:pt idx="3">
                  <c:v>1.6820999999999999E-2</c:v>
                </c:pt>
                <c:pt idx="4">
                  <c:v>1.8319999999999999E-2</c:v>
                </c:pt>
                <c:pt idx="5">
                  <c:v>1.8473E-2</c:v>
                </c:pt>
                <c:pt idx="6">
                  <c:v>1.7912000000000001E-2</c:v>
                </c:pt>
                <c:pt idx="7">
                  <c:v>1.6927000000000001E-2</c:v>
                </c:pt>
                <c:pt idx="8">
                  <c:v>1.8061000000000001E-2</c:v>
                </c:pt>
                <c:pt idx="9">
                  <c:v>1.7929E-2</c:v>
                </c:pt>
                <c:pt idx="10">
                  <c:v>1.8473E-2</c:v>
                </c:pt>
                <c:pt idx="11">
                  <c:v>1.9581999999999999E-2</c:v>
                </c:pt>
                <c:pt idx="12">
                  <c:v>1.9061999999999999E-2</c:v>
                </c:pt>
                <c:pt idx="13">
                  <c:v>1.8307E-2</c:v>
                </c:pt>
                <c:pt idx="14">
                  <c:v>1.9709000000000001E-2</c:v>
                </c:pt>
                <c:pt idx="15">
                  <c:v>1.8377000000000001E-2</c:v>
                </c:pt>
                <c:pt idx="16">
                  <c:v>1.8384000000000001E-2</c:v>
                </c:pt>
                <c:pt idx="17">
                  <c:v>2.0351000000000001E-2</c:v>
                </c:pt>
                <c:pt idx="18">
                  <c:v>2.1221E-2</c:v>
                </c:pt>
                <c:pt idx="19">
                  <c:v>3.2285000000000001E-2</c:v>
                </c:pt>
              </c:numCache>
            </c:numRef>
          </c:val>
          <c:smooth val="0"/>
          <c:extLst>
            <c:ext xmlns:c16="http://schemas.microsoft.com/office/drawing/2014/chart" uri="{C3380CC4-5D6E-409C-BE32-E72D297353CC}">
              <c16:uniqueId val="{00000002-7496-4697-8395-25A9440E28AE}"/>
            </c:ext>
          </c:extLst>
        </c:ser>
        <c:ser>
          <c:idx val="3"/>
          <c:order val="3"/>
          <c:tx>
            <c:strRef>
              <c:f>Лист1!$E$1</c:f>
              <c:strCache>
                <c:ptCount val="1"/>
                <c:pt idx="0">
                  <c:v>aHash</c:v>
                </c:pt>
              </c:strCache>
            </c:strRef>
          </c:tx>
          <c:spPr>
            <a:ln w="28575" cap="rnd">
              <a:solidFill>
                <a:schemeClr val="accent4"/>
              </a:solidFill>
              <a:round/>
            </a:ln>
            <a:effectLst/>
          </c:spPr>
          <c:marker>
            <c:symbol val="circle"/>
            <c:size val="5"/>
            <c:spPr>
              <a:solidFill>
                <a:schemeClr val="accent4"/>
              </a:solidFill>
              <a:ln w="9525">
                <a:solidFill>
                  <a:schemeClr val="accent4"/>
                </a:solidFill>
              </a:ln>
              <a:effectLst/>
            </c:spPr>
          </c:marker>
          <c:cat>
            <c:strRef>
              <c:f>Лист1!$A$2:$A$21</c:f>
              <c:strCache>
                <c:ptCount val="20"/>
                <c:pt idx="0">
                  <c:v>"white_fred_20.jpg"</c:v>
                </c:pt>
                <c:pt idx="1">
                  <c:v>"white_fred_19.jpg"</c:v>
                </c:pt>
                <c:pt idx="2">
                  <c:v>"white_fred_18.jpg"</c:v>
                </c:pt>
                <c:pt idx="3">
                  <c:v>"white_fred_17.jpg"</c:v>
                </c:pt>
                <c:pt idx="4">
                  <c:v>"white_fred_16.jpg"</c:v>
                </c:pt>
                <c:pt idx="5">
                  <c:v>"white_fred_15.jpg"</c:v>
                </c:pt>
                <c:pt idx="6">
                  <c:v>"white_fred_14.jpg"</c:v>
                </c:pt>
                <c:pt idx="7">
                  <c:v>"white_fred_13.jpg"</c:v>
                </c:pt>
                <c:pt idx="8">
                  <c:v>"white_fred_12.jpg"</c:v>
                </c:pt>
                <c:pt idx="9">
                  <c:v>"white_fred_11.jpg"</c:v>
                </c:pt>
                <c:pt idx="10">
                  <c:v>"white_fred_10.jpg"</c:v>
                </c:pt>
                <c:pt idx="11">
                  <c:v>"white_fred_9.jpg"</c:v>
                </c:pt>
                <c:pt idx="12">
                  <c:v>"white_fred_8.jpg"</c:v>
                </c:pt>
                <c:pt idx="13">
                  <c:v>"white_fred_7.jpg"</c:v>
                </c:pt>
                <c:pt idx="14">
                  <c:v>"white_fred_6.jpg"</c:v>
                </c:pt>
                <c:pt idx="15">
                  <c:v>"white_fred_5.jpg"</c:v>
                </c:pt>
                <c:pt idx="16">
                  <c:v>"white_fred_4.jpg"</c:v>
                </c:pt>
                <c:pt idx="17">
                  <c:v>"white_fred_3.jpg"</c:v>
                </c:pt>
                <c:pt idx="18">
                  <c:v>"white_fred_2.jpg"</c:v>
                </c:pt>
                <c:pt idx="19">
                  <c:v>"white_fred_1.jpg"</c:v>
                </c:pt>
              </c:strCache>
            </c:strRef>
          </c:cat>
          <c:val>
            <c:numRef>
              <c:f>Лист1!$E$2:$E$21</c:f>
              <c:numCache>
                <c:formatCode>General</c:formatCode>
                <c:ptCount val="20"/>
                <c:pt idx="0">
                  <c:v>5.5286709999999998E-3</c:v>
                </c:pt>
                <c:pt idx="1">
                  <c:v>3.8337060000000001E-3</c:v>
                </c:pt>
                <c:pt idx="2">
                  <c:v>4.1173709999999999E-3</c:v>
                </c:pt>
                <c:pt idx="3">
                  <c:v>6.002795E-3</c:v>
                </c:pt>
                <c:pt idx="4">
                  <c:v>4.0889380000000003E-3</c:v>
                </c:pt>
                <c:pt idx="5">
                  <c:v>4.354063E-3</c:v>
                </c:pt>
                <c:pt idx="6">
                  <c:v>5.0648000000000004E-3</c:v>
                </c:pt>
                <c:pt idx="7">
                  <c:v>5.9072769999999998E-3</c:v>
                </c:pt>
                <c:pt idx="8">
                  <c:v>4.6762749999999997E-3</c:v>
                </c:pt>
                <c:pt idx="9">
                  <c:v>5.1397669999999999E-3</c:v>
                </c:pt>
                <c:pt idx="10">
                  <c:v>5.9747910000000001E-3</c:v>
                </c:pt>
                <c:pt idx="11">
                  <c:v>4.2258900000000004E-3</c:v>
                </c:pt>
                <c:pt idx="12">
                  <c:v>4.7048530000000002E-3</c:v>
                </c:pt>
                <c:pt idx="13">
                  <c:v>5.621132E-3</c:v>
                </c:pt>
                <c:pt idx="14">
                  <c:v>4.6568130000000001E-3</c:v>
                </c:pt>
                <c:pt idx="15">
                  <c:v>4.8581299999999996E-3</c:v>
                </c:pt>
                <c:pt idx="16">
                  <c:v>6.8663680000000003E-3</c:v>
                </c:pt>
                <c:pt idx="17">
                  <c:v>6.5076070000000003E-3</c:v>
                </c:pt>
                <c:pt idx="18">
                  <c:v>7.4333009999999998E-3</c:v>
                </c:pt>
                <c:pt idx="19">
                  <c:v>8.0216490000000005E-3</c:v>
                </c:pt>
              </c:numCache>
            </c:numRef>
          </c:val>
          <c:smooth val="0"/>
          <c:extLst>
            <c:ext xmlns:c16="http://schemas.microsoft.com/office/drawing/2014/chart" uri="{C3380CC4-5D6E-409C-BE32-E72D297353CC}">
              <c16:uniqueId val="{00000003-7496-4697-8395-25A9440E28AE}"/>
            </c:ext>
          </c:extLst>
        </c:ser>
        <c:dLbls>
          <c:showLegendKey val="0"/>
          <c:showVal val="0"/>
          <c:showCatName val="0"/>
          <c:showSerName val="0"/>
          <c:showPercent val="0"/>
          <c:showBubbleSize val="0"/>
        </c:dLbls>
        <c:marker val="1"/>
        <c:smooth val="0"/>
        <c:axId val="991171088"/>
        <c:axId val="991191472"/>
      </c:lineChart>
      <c:catAx>
        <c:axId val="991171088"/>
        <c:scaling>
          <c:orientation val="minMax"/>
        </c:scaling>
        <c:delete val="1"/>
        <c:axPos val="b"/>
        <c:numFmt formatCode="General" sourceLinked="1"/>
        <c:majorTickMark val="none"/>
        <c:minorTickMark val="none"/>
        <c:tickLblPos val="nextTo"/>
        <c:crossAx val="991191472"/>
        <c:crosses val="autoZero"/>
        <c:auto val="1"/>
        <c:lblAlgn val="ctr"/>
        <c:lblOffset val="100"/>
        <c:noMultiLvlLbl val="0"/>
      </c:catAx>
      <c:valAx>
        <c:axId val="991191472"/>
        <c:scaling>
          <c:orientation val="minMax"/>
          <c:max val="3.5000000000000003E-2"/>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crossAx val="99117108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ru-RU"/>
    </a:p>
  </c:txPr>
  <c:externalData r:id="rId3">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6"/>
    </mc:Choice>
    <mc:Fallback>
      <c:style val="6"/>
    </mc:Fallback>
  </mc:AlternateContent>
  <c:chart>
    <c:autoTitleDeleted val="1"/>
    <c:plotArea>
      <c:layout/>
      <c:lineChart>
        <c:grouping val="standard"/>
        <c:varyColors val="0"/>
        <c:ser>
          <c:idx val="0"/>
          <c:order val="0"/>
          <c:tx>
            <c:strRef>
              <c:f>Лист1!$B$1</c:f>
              <c:strCache>
                <c:ptCount val="1"/>
                <c:pt idx="0">
                  <c:v>aHash</c:v>
                </c:pt>
              </c:strCache>
            </c:strRef>
          </c:tx>
          <c:spPr>
            <a:ln w="28575" cap="rnd">
              <a:solidFill>
                <a:schemeClr val="accent4"/>
              </a:solidFill>
              <a:round/>
            </a:ln>
            <a:effectLst/>
          </c:spPr>
          <c:marker>
            <c:symbol val="circle"/>
            <c:size val="5"/>
            <c:spPr>
              <a:solidFill>
                <a:schemeClr val="accent4"/>
              </a:solidFill>
              <a:ln w="9525">
                <a:solidFill>
                  <a:schemeClr val="accent4"/>
                </a:solidFill>
              </a:ln>
              <a:effectLst/>
            </c:spPr>
          </c:marker>
          <c:dLbls>
            <c:dLbl>
              <c:idx val="2"/>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2CFA-4613-85A6-414807BDF786}"/>
                </c:ext>
              </c:extLst>
            </c:dLbl>
            <c:dLbl>
              <c:idx val="4"/>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2CFA-4613-85A6-414807BDF786}"/>
                </c:ext>
              </c:extLst>
            </c:dLbl>
            <c:dLbl>
              <c:idx val="6"/>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2CFA-4613-85A6-414807BDF786}"/>
                </c:ext>
              </c:extLst>
            </c:dLbl>
            <c:dLbl>
              <c:idx val="11"/>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2CFA-4613-85A6-414807BDF786}"/>
                </c:ext>
              </c:extLst>
            </c:dLbl>
            <c:dLbl>
              <c:idx val="16"/>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2CFA-4613-85A6-414807BDF786}"/>
                </c:ext>
              </c:extLst>
            </c:dLbl>
            <c:dLbl>
              <c:idx val="19"/>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2CFA-4613-85A6-414807BDF786}"/>
                </c:ext>
              </c:extLst>
            </c:dLbl>
            <c:dLbl>
              <c:idx val="23"/>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2CFA-4613-85A6-414807BDF786}"/>
                </c:ext>
              </c:extLst>
            </c:dLbl>
            <c:dLbl>
              <c:idx val="26"/>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2CFA-4613-85A6-414807BDF786}"/>
                </c:ext>
              </c:extLst>
            </c:dLbl>
            <c:dLbl>
              <c:idx val="32"/>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2CFA-4613-85A6-414807BDF786}"/>
                </c:ext>
              </c:extLst>
            </c:dLbl>
            <c:dLbl>
              <c:idx val="36"/>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2CFA-4613-85A6-414807BDF786}"/>
                </c:ext>
              </c:extLst>
            </c:dLbl>
            <c:dLbl>
              <c:idx val="40"/>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A-2CFA-4613-85A6-414807BDF786}"/>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ru-RU"/>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Лист1!$A$2:$A$43</c:f>
              <c:strCache>
                <c:ptCount val="42"/>
                <c:pt idx="0">
                  <c:v>"white_1.jpg"</c:v>
                </c:pt>
                <c:pt idx="1">
                  <c:v>"white_2.jpg"</c:v>
                </c:pt>
                <c:pt idx="2">
                  <c:v>"white_3.jpg"</c:v>
                </c:pt>
                <c:pt idx="3">
                  <c:v>"white_4.jpg"</c:v>
                </c:pt>
                <c:pt idx="4">
                  <c:v>"white_5.jpg"</c:v>
                </c:pt>
                <c:pt idx="5">
                  <c:v>"white_6.jpg"</c:v>
                </c:pt>
                <c:pt idx="6">
                  <c:v>"white_7.jpg"</c:v>
                </c:pt>
                <c:pt idx="7">
                  <c:v>"white_8.jpg"</c:v>
                </c:pt>
                <c:pt idx="8">
                  <c:v>"white_9.jpg"</c:v>
                </c:pt>
                <c:pt idx="9">
                  <c:v>"white_10.jpg"</c:v>
                </c:pt>
                <c:pt idx="10">
                  <c:v>"white_11.jpg"</c:v>
                </c:pt>
                <c:pt idx="11">
                  <c:v>"white_12.jpg"</c:v>
                </c:pt>
                <c:pt idx="12">
                  <c:v>"white_13.jpg"</c:v>
                </c:pt>
                <c:pt idx="13">
                  <c:v>"white_14.jpg"</c:v>
                </c:pt>
                <c:pt idx="14">
                  <c:v>"white_15.jpg"</c:v>
                </c:pt>
                <c:pt idx="15">
                  <c:v>"white_16.jpg"</c:v>
                </c:pt>
                <c:pt idx="16">
                  <c:v>"white_17.jpg"</c:v>
                </c:pt>
                <c:pt idx="17">
                  <c:v>"white_18.jpg"</c:v>
                </c:pt>
                <c:pt idx="18">
                  <c:v>"white_19.jpg"</c:v>
                </c:pt>
                <c:pt idx="19">
                  <c:v>"white_20.jpg"</c:v>
                </c:pt>
                <c:pt idx="20">
                  <c:v>"white_21.jpg"</c:v>
                </c:pt>
                <c:pt idx="21">
                  <c:v>"white_22.jpg"</c:v>
                </c:pt>
                <c:pt idx="22">
                  <c:v>"white_23.jpg"</c:v>
                </c:pt>
                <c:pt idx="23">
                  <c:v>"white_24.jpg"</c:v>
                </c:pt>
                <c:pt idx="24">
                  <c:v>"white_25.jpg"</c:v>
                </c:pt>
                <c:pt idx="25">
                  <c:v>"white_26.jpg"</c:v>
                </c:pt>
                <c:pt idx="26">
                  <c:v>"white_27.jpg"</c:v>
                </c:pt>
                <c:pt idx="27">
                  <c:v>"white_28.jpg"</c:v>
                </c:pt>
                <c:pt idx="28">
                  <c:v>"white_29.jpg"</c:v>
                </c:pt>
                <c:pt idx="29">
                  <c:v>"white_30.jpg"</c:v>
                </c:pt>
                <c:pt idx="30">
                  <c:v>"white_31.jpg"</c:v>
                </c:pt>
                <c:pt idx="31">
                  <c:v>"white_32.jpg"</c:v>
                </c:pt>
                <c:pt idx="32">
                  <c:v>"white_33.jpg"</c:v>
                </c:pt>
                <c:pt idx="33">
                  <c:v>"white_34.jpg"</c:v>
                </c:pt>
                <c:pt idx="34">
                  <c:v>"white_35.jpg"</c:v>
                </c:pt>
                <c:pt idx="35">
                  <c:v>"white_36.jpg"</c:v>
                </c:pt>
                <c:pt idx="36">
                  <c:v>"white_37.jpg"</c:v>
                </c:pt>
                <c:pt idx="37">
                  <c:v>"white_38.jpg"</c:v>
                </c:pt>
                <c:pt idx="38">
                  <c:v>"white_39.jpg"</c:v>
                </c:pt>
                <c:pt idx="39">
                  <c:v>"white_40.jpg"</c:v>
                </c:pt>
                <c:pt idx="40">
                  <c:v>"white_41.jpg"</c:v>
                </c:pt>
                <c:pt idx="41">
                  <c:v>"white_42.jpg"</c:v>
                </c:pt>
              </c:strCache>
            </c:strRef>
          </c:cat>
          <c:val>
            <c:numRef>
              <c:f>Лист1!$B$2:$B$43</c:f>
              <c:numCache>
                <c:formatCode>General</c:formatCode>
                <c:ptCount val="42"/>
                <c:pt idx="0">
                  <c:v>1</c:v>
                </c:pt>
                <c:pt idx="1">
                  <c:v>3</c:v>
                </c:pt>
                <c:pt idx="2">
                  <c:v>3</c:v>
                </c:pt>
                <c:pt idx="3">
                  <c:v>2</c:v>
                </c:pt>
                <c:pt idx="4">
                  <c:v>3</c:v>
                </c:pt>
                <c:pt idx="5">
                  <c:v>1</c:v>
                </c:pt>
                <c:pt idx="6">
                  <c:v>3</c:v>
                </c:pt>
                <c:pt idx="7">
                  <c:v>4</c:v>
                </c:pt>
                <c:pt idx="8">
                  <c:v>4</c:v>
                </c:pt>
                <c:pt idx="9">
                  <c:v>4</c:v>
                </c:pt>
                <c:pt idx="10">
                  <c:v>3</c:v>
                </c:pt>
                <c:pt idx="11">
                  <c:v>3</c:v>
                </c:pt>
                <c:pt idx="12">
                  <c:v>2</c:v>
                </c:pt>
                <c:pt idx="13">
                  <c:v>1</c:v>
                </c:pt>
                <c:pt idx="14">
                  <c:v>1</c:v>
                </c:pt>
                <c:pt idx="15">
                  <c:v>1</c:v>
                </c:pt>
                <c:pt idx="16">
                  <c:v>3</c:v>
                </c:pt>
                <c:pt idx="17">
                  <c:v>1</c:v>
                </c:pt>
                <c:pt idx="18">
                  <c:v>1</c:v>
                </c:pt>
                <c:pt idx="19">
                  <c:v>3</c:v>
                </c:pt>
                <c:pt idx="20">
                  <c:v>2</c:v>
                </c:pt>
                <c:pt idx="21">
                  <c:v>2</c:v>
                </c:pt>
                <c:pt idx="22">
                  <c:v>0</c:v>
                </c:pt>
                <c:pt idx="23">
                  <c:v>3</c:v>
                </c:pt>
                <c:pt idx="24">
                  <c:v>0</c:v>
                </c:pt>
                <c:pt idx="25">
                  <c:v>1</c:v>
                </c:pt>
                <c:pt idx="26">
                  <c:v>3</c:v>
                </c:pt>
                <c:pt idx="27">
                  <c:v>0</c:v>
                </c:pt>
                <c:pt idx="28">
                  <c:v>4</c:v>
                </c:pt>
                <c:pt idx="29">
                  <c:v>3</c:v>
                </c:pt>
                <c:pt idx="30">
                  <c:v>1</c:v>
                </c:pt>
                <c:pt idx="31">
                  <c:v>2</c:v>
                </c:pt>
                <c:pt idx="32">
                  <c:v>3</c:v>
                </c:pt>
                <c:pt idx="33">
                  <c:v>2</c:v>
                </c:pt>
                <c:pt idx="34">
                  <c:v>0</c:v>
                </c:pt>
                <c:pt idx="35">
                  <c:v>2</c:v>
                </c:pt>
                <c:pt idx="36">
                  <c:v>3</c:v>
                </c:pt>
                <c:pt idx="37">
                  <c:v>1</c:v>
                </c:pt>
                <c:pt idx="38">
                  <c:v>0</c:v>
                </c:pt>
                <c:pt idx="39">
                  <c:v>4</c:v>
                </c:pt>
                <c:pt idx="40">
                  <c:v>3</c:v>
                </c:pt>
                <c:pt idx="41">
                  <c:v>1</c:v>
                </c:pt>
              </c:numCache>
            </c:numRef>
          </c:val>
          <c:smooth val="0"/>
          <c:extLst>
            <c:ext xmlns:c16="http://schemas.microsoft.com/office/drawing/2014/chart" uri="{C3380CC4-5D6E-409C-BE32-E72D297353CC}">
              <c16:uniqueId val="{00000001-56A7-4667-A6C7-C620D2C58001}"/>
            </c:ext>
          </c:extLst>
        </c:ser>
        <c:dLbls>
          <c:showLegendKey val="0"/>
          <c:showVal val="0"/>
          <c:showCatName val="0"/>
          <c:showSerName val="0"/>
          <c:showPercent val="0"/>
          <c:showBubbleSize val="0"/>
        </c:dLbls>
        <c:marker val="1"/>
        <c:smooth val="0"/>
        <c:axId val="1041987807"/>
        <c:axId val="1041982815"/>
      </c:lineChart>
      <c:catAx>
        <c:axId val="1041987807"/>
        <c:scaling>
          <c:orientation val="minMax"/>
        </c:scaling>
        <c:delete val="1"/>
        <c:axPos val="b"/>
        <c:numFmt formatCode="General" sourceLinked="1"/>
        <c:majorTickMark val="none"/>
        <c:minorTickMark val="none"/>
        <c:tickLblPos val="nextTo"/>
        <c:crossAx val="1041982815"/>
        <c:crosses val="autoZero"/>
        <c:auto val="1"/>
        <c:lblAlgn val="ctr"/>
        <c:lblOffset val="100"/>
        <c:noMultiLvlLbl val="0"/>
      </c:catAx>
      <c:valAx>
        <c:axId val="1041982815"/>
        <c:scaling>
          <c:orientation val="minMax"/>
          <c:max val="5"/>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crossAx val="1041987807"/>
        <c:crosses val="autoZero"/>
        <c:crossBetween val="between"/>
        <c:majorUnit val="1"/>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ru-RU"/>
    </a:p>
  </c:txPr>
  <c:externalData r:id="rId3">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5"/>
    </mc:Choice>
    <mc:Fallback>
      <c:style val="5"/>
    </mc:Fallback>
  </mc:AlternateContent>
  <c:chart>
    <c:autoTitleDeleted val="1"/>
    <c:plotArea>
      <c:layout/>
      <c:lineChart>
        <c:grouping val="standard"/>
        <c:varyColors val="0"/>
        <c:ser>
          <c:idx val="0"/>
          <c:order val="0"/>
          <c:tx>
            <c:strRef>
              <c:f>Лист1!$B$1</c:f>
              <c:strCache>
                <c:ptCount val="1"/>
                <c:pt idx="0">
                  <c:v>pHash</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cat>
            <c:strRef>
              <c:f>Лист1!$A$2:$A$43</c:f>
              <c:strCache>
                <c:ptCount val="42"/>
                <c:pt idx="0">
                  <c:v>"white_1.jpg"</c:v>
                </c:pt>
                <c:pt idx="1">
                  <c:v>"white_2.jpg"</c:v>
                </c:pt>
                <c:pt idx="2">
                  <c:v>"white_3.jpg"</c:v>
                </c:pt>
                <c:pt idx="3">
                  <c:v>"white_4.jpg"</c:v>
                </c:pt>
                <c:pt idx="4">
                  <c:v>"white_5.jpg"</c:v>
                </c:pt>
                <c:pt idx="5">
                  <c:v>"white_6.jpg"</c:v>
                </c:pt>
                <c:pt idx="6">
                  <c:v>"white_7.jpg"</c:v>
                </c:pt>
                <c:pt idx="7">
                  <c:v>"white_8.jpg"</c:v>
                </c:pt>
                <c:pt idx="8">
                  <c:v>"white_9.jpg"</c:v>
                </c:pt>
                <c:pt idx="9">
                  <c:v>"white_10.jpg"</c:v>
                </c:pt>
                <c:pt idx="10">
                  <c:v>"white_11.jpg"</c:v>
                </c:pt>
                <c:pt idx="11">
                  <c:v>"white_12.jpg"</c:v>
                </c:pt>
                <c:pt idx="12">
                  <c:v>"white_13.jpg"</c:v>
                </c:pt>
                <c:pt idx="13">
                  <c:v>"white_14.jpg"</c:v>
                </c:pt>
                <c:pt idx="14">
                  <c:v>"white_15.jpg"</c:v>
                </c:pt>
                <c:pt idx="15">
                  <c:v>"white_16.jpg"</c:v>
                </c:pt>
                <c:pt idx="16">
                  <c:v>"white_17.jpg"</c:v>
                </c:pt>
                <c:pt idx="17">
                  <c:v>"white_18.jpg"</c:v>
                </c:pt>
                <c:pt idx="18">
                  <c:v>"white_19.jpg"</c:v>
                </c:pt>
                <c:pt idx="19">
                  <c:v>"white_20.jpg"</c:v>
                </c:pt>
                <c:pt idx="20">
                  <c:v>"white_21.jpg"</c:v>
                </c:pt>
                <c:pt idx="21">
                  <c:v>"white_22.jpg"</c:v>
                </c:pt>
                <c:pt idx="22">
                  <c:v>"white_23.jpg"</c:v>
                </c:pt>
                <c:pt idx="23">
                  <c:v>"white_24.jpg"</c:v>
                </c:pt>
                <c:pt idx="24">
                  <c:v>"white_25.jpg"</c:v>
                </c:pt>
                <c:pt idx="25">
                  <c:v>"white_26.jpg"</c:v>
                </c:pt>
                <c:pt idx="26">
                  <c:v>"white_27.jpg"</c:v>
                </c:pt>
                <c:pt idx="27">
                  <c:v>"white_28.jpg"</c:v>
                </c:pt>
                <c:pt idx="28">
                  <c:v>"white_29.jpg"</c:v>
                </c:pt>
                <c:pt idx="29">
                  <c:v>"white_30.jpg"</c:v>
                </c:pt>
                <c:pt idx="30">
                  <c:v>"white_31.jpg"</c:v>
                </c:pt>
                <c:pt idx="31">
                  <c:v>"white_32.jpg"</c:v>
                </c:pt>
                <c:pt idx="32">
                  <c:v>"white_33.jpg"</c:v>
                </c:pt>
                <c:pt idx="33">
                  <c:v>"white_34.jpg"</c:v>
                </c:pt>
                <c:pt idx="34">
                  <c:v>"white_35.jpg"</c:v>
                </c:pt>
                <c:pt idx="35">
                  <c:v>"white_36.jpg"</c:v>
                </c:pt>
                <c:pt idx="36">
                  <c:v>"white_37.jpg"</c:v>
                </c:pt>
                <c:pt idx="37">
                  <c:v>"white_38.jpg"</c:v>
                </c:pt>
                <c:pt idx="38">
                  <c:v>"white_39.jpg"</c:v>
                </c:pt>
                <c:pt idx="39">
                  <c:v>"white_40.jpg"</c:v>
                </c:pt>
                <c:pt idx="40">
                  <c:v>"white_41.jpg"</c:v>
                </c:pt>
                <c:pt idx="41">
                  <c:v>"white_42.jpg"</c:v>
                </c:pt>
              </c:strCache>
            </c:strRef>
          </c:cat>
          <c:val>
            <c:numRef>
              <c:f>Лист1!$B$2:$B$43</c:f>
              <c:numCache>
                <c:formatCode>General</c:formatCode>
                <c:ptCount val="42"/>
                <c:pt idx="0">
                  <c:v>2</c:v>
                </c:pt>
                <c:pt idx="1">
                  <c:v>2</c:v>
                </c:pt>
                <c:pt idx="2">
                  <c:v>2</c:v>
                </c:pt>
                <c:pt idx="3">
                  <c:v>2</c:v>
                </c:pt>
                <c:pt idx="4">
                  <c:v>2</c:v>
                </c:pt>
                <c:pt idx="5">
                  <c:v>2</c:v>
                </c:pt>
                <c:pt idx="6">
                  <c:v>2</c:v>
                </c:pt>
                <c:pt idx="7">
                  <c:v>2</c:v>
                </c:pt>
                <c:pt idx="8">
                  <c:v>2</c:v>
                </c:pt>
                <c:pt idx="9">
                  <c:v>2</c:v>
                </c:pt>
                <c:pt idx="10">
                  <c:v>2</c:v>
                </c:pt>
                <c:pt idx="11">
                  <c:v>2</c:v>
                </c:pt>
                <c:pt idx="12">
                  <c:v>2</c:v>
                </c:pt>
                <c:pt idx="13">
                  <c:v>2</c:v>
                </c:pt>
                <c:pt idx="14">
                  <c:v>2</c:v>
                </c:pt>
                <c:pt idx="15">
                  <c:v>2</c:v>
                </c:pt>
                <c:pt idx="16">
                  <c:v>2</c:v>
                </c:pt>
                <c:pt idx="17">
                  <c:v>2</c:v>
                </c:pt>
                <c:pt idx="18">
                  <c:v>2</c:v>
                </c:pt>
                <c:pt idx="19">
                  <c:v>2</c:v>
                </c:pt>
                <c:pt idx="20">
                  <c:v>2</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1</c:v>
                </c:pt>
              </c:numCache>
            </c:numRef>
          </c:val>
          <c:smooth val="0"/>
          <c:extLst>
            <c:ext xmlns:c16="http://schemas.microsoft.com/office/drawing/2014/chart" uri="{C3380CC4-5D6E-409C-BE32-E72D297353CC}">
              <c16:uniqueId val="{00000001-0F31-44E9-92CA-E770ACE86368}"/>
            </c:ext>
          </c:extLst>
        </c:ser>
        <c:dLbls>
          <c:showLegendKey val="0"/>
          <c:showVal val="0"/>
          <c:showCatName val="0"/>
          <c:showSerName val="0"/>
          <c:showPercent val="0"/>
          <c:showBubbleSize val="0"/>
        </c:dLbls>
        <c:marker val="1"/>
        <c:smooth val="0"/>
        <c:axId val="1041987807"/>
        <c:axId val="1041982815"/>
      </c:lineChart>
      <c:catAx>
        <c:axId val="1041987807"/>
        <c:scaling>
          <c:orientation val="minMax"/>
        </c:scaling>
        <c:delete val="1"/>
        <c:axPos val="b"/>
        <c:numFmt formatCode="General" sourceLinked="1"/>
        <c:majorTickMark val="none"/>
        <c:minorTickMark val="none"/>
        <c:tickLblPos val="nextTo"/>
        <c:crossAx val="1041982815"/>
        <c:crosses val="autoZero"/>
        <c:auto val="1"/>
        <c:lblAlgn val="ctr"/>
        <c:lblOffset val="100"/>
        <c:noMultiLvlLbl val="0"/>
      </c:catAx>
      <c:valAx>
        <c:axId val="1041982815"/>
        <c:scaling>
          <c:orientation val="minMax"/>
          <c:max val="5"/>
          <c:min val="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crossAx val="1041987807"/>
        <c:crosses val="autoZero"/>
        <c:crossBetween val="between"/>
        <c:majorUnit val="1"/>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ru-RU"/>
    </a:p>
  </c:txPr>
  <c:externalData r:id="rId3">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5"/>
    </mc:Choice>
    <mc:Fallback>
      <c:style val="5"/>
    </mc:Fallback>
  </mc:AlternateContent>
  <c:chart>
    <c:autoTitleDeleted val="1"/>
    <c:plotArea>
      <c:layout/>
      <c:lineChart>
        <c:grouping val="standard"/>
        <c:varyColors val="0"/>
        <c:ser>
          <c:idx val="0"/>
          <c:order val="0"/>
          <c:tx>
            <c:strRef>
              <c:f>Лист1!$B$1</c:f>
              <c:strCache>
                <c:ptCount val="1"/>
                <c:pt idx="0">
                  <c:v>pHash</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cat>
            <c:strRef>
              <c:f>Лист1!$A$2:$A$4</c:f>
              <c:strCache>
                <c:ptCount val="3"/>
                <c:pt idx="0">
                  <c:v>"664e1ea025ae4_noisy_image_1.jpg"</c:v>
                </c:pt>
                <c:pt idx="1">
                  <c:v>"noisy_image_1.jpg"</c:v>
                </c:pt>
                <c:pt idx="2">
                  <c:v>"photochka_chb.jpg"</c:v>
                </c:pt>
              </c:strCache>
            </c:strRef>
          </c:cat>
          <c:val>
            <c:numRef>
              <c:f>Лист1!$B$2:$B$4</c:f>
              <c:numCache>
                <c:formatCode>General</c:formatCode>
                <c:ptCount val="3"/>
                <c:pt idx="0">
                  <c:v>0</c:v>
                </c:pt>
                <c:pt idx="1">
                  <c:v>2</c:v>
                </c:pt>
                <c:pt idx="2">
                  <c:v>0</c:v>
                </c:pt>
              </c:numCache>
            </c:numRef>
          </c:val>
          <c:smooth val="0"/>
          <c:extLst>
            <c:ext xmlns:c16="http://schemas.microsoft.com/office/drawing/2014/chart" uri="{C3380CC4-5D6E-409C-BE32-E72D297353CC}">
              <c16:uniqueId val="{00000000-DAAF-408D-89ED-A9DD9AEA9487}"/>
            </c:ext>
          </c:extLst>
        </c:ser>
        <c:dLbls>
          <c:showLegendKey val="0"/>
          <c:showVal val="0"/>
          <c:showCatName val="0"/>
          <c:showSerName val="0"/>
          <c:showPercent val="0"/>
          <c:showBubbleSize val="0"/>
        </c:dLbls>
        <c:marker val="1"/>
        <c:smooth val="0"/>
        <c:axId val="422571792"/>
        <c:axId val="422572208"/>
      </c:lineChart>
      <c:catAx>
        <c:axId val="422571792"/>
        <c:scaling>
          <c:orientation val="minMax"/>
        </c:scaling>
        <c:delete val="1"/>
        <c:axPos val="b"/>
        <c:numFmt formatCode="General" sourceLinked="1"/>
        <c:majorTickMark val="none"/>
        <c:minorTickMark val="none"/>
        <c:tickLblPos val="nextTo"/>
        <c:crossAx val="422572208"/>
        <c:crosses val="autoZero"/>
        <c:auto val="1"/>
        <c:lblAlgn val="ctr"/>
        <c:lblOffset val="100"/>
        <c:noMultiLvlLbl val="0"/>
      </c:catAx>
      <c:valAx>
        <c:axId val="422572208"/>
        <c:scaling>
          <c:orientation val="minMax"/>
          <c:max val="4"/>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crossAx val="422571792"/>
        <c:crosses val="autoZero"/>
        <c:crossBetween val="between"/>
        <c:majorUnit val="1"/>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ru-RU"/>
    </a:p>
  </c:txPr>
  <c:externalData r:id="rId3">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6"/>
    </mc:Choice>
    <mc:Fallback>
      <c:style val="6"/>
    </mc:Fallback>
  </mc:AlternateContent>
  <c:chart>
    <c:autoTitleDeleted val="1"/>
    <c:plotArea>
      <c:layout/>
      <c:lineChart>
        <c:grouping val="standard"/>
        <c:varyColors val="0"/>
        <c:ser>
          <c:idx val="0"/>
          <c:order val="0"/>
          <c:tx>
            <c:strRef>
              <c:f>Лист1!$B$1</c:f>
              <c:strCache>
                <c:ptCount val="1"/>
                <c:pt idx="0">
                  <c:v>aHash</c:v>
                </c:pt>
              </c:strCache>
            </c:strRef>
          </c:tx>
          <c:spPr>
            <a:ln w="28575" cap="rnd">
              <a:solidFill>
                <a:schemeClr val="accent4"/>
              </a:solidFill>
              <a:round/>
            </a:ln>
            <a:effectLst/>
          </c:spPr>
          <c:marker>
            <c:symbol val="circle"/>
            <c:size val="5"/>
            <c:spPr>
              <a:solidFill>
                <a:schemeClr val="accent4"/>
              </a:solidFill>
              <a:ln w="9525">
                <a:solidFill>
                  <a:schemeClr val="accent4"/>
                </a:solidFill>
              </a:ln>
              <a:effectLst/>
            </c:spPr>
          </c:marker>
          <c:cat>
            <c:strRef>
              <c:f>Лист1!$A$2:$A$4</c:f>
              <c:strCache>
                <c:ptCount val="3"/>
                <c:pt idx="0">
                  <c:v>"664e1ea025ae4_noisy_image_1.jpg"</c:v>
                </c:pt>
                <c:pt idx="1">
                  <c:v>"noisy_image_1.jpg"</c:v>
                </c:pt>
                <c:pt idx="2">
                  <c:v>"photochka_chb.jpg"</c:v>
                </c:pt>
              </c:strCache>
            </c:strRef>
          </c:cat>
          <c:val>
            <c:numRef>
              <c:f>Лист1!$B$2:$B$4</c:f>
              <c:numCache>
                <c:formatCode>General</c:formatCode>
                <c:ptCount val="3"/>
                <c:pt idx="0">
                  <c:v>0</c:v>
                </c:pt>
                <c:pt idx="1">
                  <c:v>1</c:v>
                </c:pt>
                <c:pt idx="2">
                  <c:v>0</c:v>
                </c:pt>
              </c:numCache>
            </c:numRef>
          </c:val>
          <c:smooth val="0"/>
          <c:extLst>
            <c:ext xmlns:c16="http://schemas.microsoft.com/office/drawing/2014/chart" uri="{C3380CC4-5D6E-409C-BE32-E72D297353CC}">
              <c16:uniqueId val="{00000000-0045-4787-BE0F-EB1CA5BBD06B}"/>
            </c:ext>
          </c:extLst>
        </c:ser>
        <c:dLbls>
          <c:showLegendKey val="0"/>
          <c:showVal val="0"/>
          <c:showCatName val="0"/>
          <c:showSerName val="0"/>
          <c:showPercent val="0"/>
          <c:showBubbleSize val="0"/>
        </c:dLbls>
        <c:marker val="1"/>
        <c:smooth val="0"/>
        <c:axId val="168736336"/>
        <c:axId val="168738832"/>
      </c:lineChart>
      <c:catAx>
        <c:axId val="168736336"/>
        <c:scaling>
          <c:orientation val="minMax"/>
        </c:scaling>
        <c:delete val="1"/>
        <c:axPos val="b"/>
        <c:numFmt formatCode="General" sourceLinked="1"/>
        <c:majorTickMark val="none"/>
        <c:minorTickMark val="none"/>
        <c:tickLblPos val="nextTo"/>
        <c:crossAx val="168738832"/>
        <c:crosses val="autoZero"/>
        <c:auto val="1"/>
        <c:lblAlgn val="ctr"/>
        <c:lblOffset val="100"/>
        <c:noMultiLvlLbl val="0"/>
      </c:catAx>
      <c:valAx>
        <c:axId val="168738832"/>
        <c:scaling>
          <c:orientation val="minMax"/>
          <c:max val="4"/>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crossAx val="168736336"/>
        <c:crosses val="autoZero"/>
        <c:crossBetween val="between"/>
        <c:majorUnit val="1"/>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ru-RU"/>
    </a:p>
  </c:txPr>
  <c:externalData r:id="rId3">
    <c:autoUpdate val="0"/>
  </c:externalData>
</c:chartSpace>
</file>

<file path=ppt/charts/chart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Лист1!$B$1</c:f>
              <c:strCache>
                <c:ptCount val="1"/>
                <c:pt idx="0">
                  <c:v>dHash</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strRef>
              <c:f>Лист1!$A$2:$A$4</c:f>
              <c:strCache>
                <c:ptCount val="3"/>
                <c:pt idx="0">
                  <c:v>"664e1ea025ae4_noisy_image_1.jpg"</c:v>
                </c:pt>
                <c:pt idx="1">
                  <c:v>"noisy_image_1.jpg"</c:v>
                </c:pt>
                <c:pt idx="2">
                  <c:v>"photochka_chb.jpg"</c:v>
                </c:pt>
              </c:strCache>
            </c:strRef>
          </c:cat>
          <c:val>
            <c:numRef>
              <c:f>Лист1!$B$2:$B$4</c:f>
              <c:numCache>
                <c:formatCode>General</c:formatCode>
                <c:ptCount val="3"/>
                <c:pt idx="0">
                  <c:v>3</c:v>
                </c:pt>
                <c:pt idx="1">
                  <c:v>1</c:v>
                </c:pt>
                <c:pt idx="2">
                  <c:v>0</c:v>
                </c:pt>
              </c:numCache>
            </c:numRef>
          </c:val>
          <c:smooth val="0"/>
          <c:extLst>
            <c:ext xmlns:c16="http://schemas.microsoft.com/office/drawing/2014/chart" uri="{C3380CC4-5D6E-409C-BE32-E72D297353CC}">
              <c16:uniqueId val="{00000000-9772-4509-90A7-61F042AC37B8}"/>
            </c:ext>
          </c:extLst>
        </c:ser>
        <c:dLbls>
          <c:showLegendKey val="0"/>
          <c:showVal val="0"/>
          <c:showCatName val="0"/>
          <c:showSerName val="0"/>
          <c:showPercent val="0"/>
          <c:showBubbleSize val="0"/>
        </c:dLbls>
        <c:marker val="1"/>
        <c:smooth val="0"/>
        <c:axId val="168736336"/>
        <c:axId val="168738832"/>
      </c:lineChart>
      <c:catAx>
        <c:axId val="168736336"/>
        <c:scaling>
          <c:orientation val="minMax"/>
        </c:scaling>
        <c:delete val="1"/>
        <c:axPos val="b"/>
        <c:numFmt formatCode="General" sourceLinked="1"/>
        <c:majorTickMark val="none"/>
        <c:minorTickMark val="none"/>
        <c:tickLblPos val="nextTo"/>
        <c:crossAx val="168738832"/>
        <c:crosses val="autoZero"/>
        <c:auto val="1"/>
        <c:lblAlgn val="ctr"/>
        <c:lblOffset val="100"/>
        <c:noMultiLvlLbl val="0"/>
      </c:catAx>
      <c:valAx>
        <c:axId val="168738832"/>
        <c:scaling>
          <c:orientation val="minMax"/>
          <c:max val="4"/>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crossAx val="168736336"/>
        <c:crosses val="autoZero"/>
        <c:crossBetween val="between"/>
        <c:majorUnit val="1"/>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ru-RU"/>
    </a:p>
  </c:txPr>
  <c:externalData r:id="rId3">
    <c:autoUpdate val="0"/>
  </c:externalData>
</c:chartSpace>
</file>

<file path=ppt/charts/chart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Лист1!$B$1</c:f>
              <c:strCache>
                <c:ptCount val="1"/>
                <c:pt idx="0">
                  <c:v>idHash</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strRef>
              <c:f>Лист1!$A$2:$A$4</c:f>
              <c:strCache>
                <c:ptCount val="3"/>
                <c:pt idx="0">
                  <c:v>"664e1ea025ae4_noisy_image_1.jpg"</c:v>
                </c:pt>
                <c:pt idx="1">
                  <c:v>"noisy_image_1.jpg"</c:v>
                </c:pt>
                <c:pt idx="2">
                  <c:v>"photochka_chb.jpg"</c:v>
                </c:pt>
              </c:strCache>
            </c:strRef>
          </c:cat>
          <c:val>
            <c:numRef>
              <c:f>Лист1!$B$2:$B$4</c:f>
              <c:numCache>
                <c:formatCode>General</c:formatCode>
                <c:ptCount val="3"/>
                <c:pt idx="0">
                  <c:v>0</c:v>
                </c:pt>
                <c:pt idx="1">
                  <c:v>0</c:v>
                </c:pt>
                <c:pt idx="2">
                  <c:v>0</c:v>
                </c:pt>
              </c:numCache>
            </c:numRef>
          </c:val>
          <c:smooth val="0"/>
          <c:extLst>
            <c:ext xmlns:c16="http://schemas.microsoft.com/office/drawing/2014/chart" uri="{C3380CC4-5D6E-409C-BE32-E72D297353CC}">
              <c16:uniqueId val="{00000000-1596-48DF-9037-AA2EEC54FFDB}"/>
            </c:ext>
          </c:extLst>
        </c:ser>
        <c:dLbls>
          <c:showLegendKey val="0"/>
          <c:showVal val="0"/>
          <c:showCatName val="0"/>
          <c:showSerName val="0"/>
          <c:showPercent val="0"/>
          <c:showBubbleSize val="0"/>
        </c:dLbls>
        <c:marker val="1"/>
        <c:smooth val="0"/>
        <c:axId val="168736336"/>
        <c:axId val="168738832"/>
      </c:lineChart>
      <c:catAx>
        <c:axId val="168736336"/>
        <c:scaling>
          <c:orientation val="minMax"/>
        </c:scaling>
        <c:delete val="1"/>
        <c:axPos val="b"/>
        <c:numFmt formatCode="General" sourceLinked="1"/>
        <c:majorTickMark val="none"/>
        <c:minorTickMark val="none"/>
        <c:tickLblPos val="nextTo"/>
        <c:crossAx val="168738832"/>
        <c:crosses val="autoZero"/>
        <c:auto val="1"/>
        <c:lblAlgn val="ctr"/>
        <c:lblOffset val="100"/>
        <c:noMultiLvlLbl val="0"/>
      </c:catAx>
      <c:valAx>
        <c:axId val="168738832"/>
        <c:scaling>
          <c:orientation val="minMax"/>
          <c:max val="4"/>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crossAx val="168736336"/>
        <c:crosses val="autoZero"/>
        <c:crossBetween val="between"/>
        <c:majorUnit val="1"/>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ru-RU"/>
    </a:p>
  </c:txPr>
  <c:externalData r:id="rId3">
    <c:autoUpdate val="0"/>
  </c:externalData>
</c:chartSpace>
</file>

<file path=ppt/charts/chart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Лист1!$B$1</c:f>
              <c:strCache>
                <c:ptCount val="1"/>
                <c:pt idx="0">
                  <c:v>dHash</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strRef>
              <c:f>Лист1!$A$2:$A$18</c:f>
              <c:strCache>
                <c:ptCount val="17"/>
                <c:pt idx="0">
                  <c:v>"red_col_4.jpg"</c:v>
                </c:pt>
                <c:pt idx="1">
                  <c:v>"red_col_5.jpg"</c:v>
                </c:pt>
                <c:pt idx="2">
                  <c:v>"red_col_6.jpg"</c:v>
                </c:pt>
                <c:pt idx="3">
                  <c:v>"red_col_7.jpg"</c:v>
                </c:pt>
                <c:pt idx="4">
                  <c:v>"red_col_8.jpg"</c:v>
                </c:pt>
                <c:pt idx="5">
                  <c:v>"red_col_9.jpg"</c:v>
                </c:pt>
                <c:pt idx="6">
                  <c:v>"red_col_10.jpg"</c:v>
                </c:pt>
                <c:pt idx="7">
                  <c:v>"red_col_11.jpg"</c:v>
                </c:pt>
                <c:pt idx="8">
                  <c:v>"red_col_12.jpg"</c:v>
                </c:pt>
                <c:pt idx="9">
                  <c:v>"red_col_13.jpg"</c:v>
                </c:pt>
                <c:pt idx="10">
                  <c:v>"red_col_14.jpg"</c:v>
                </c:pt>
                <c:pt idx="11">
                  <c:v>"red_col_15.jpg"</c:v>
                </c:pt>
                <c:pt idx="12">
                  <c:v>"red_col_16.jpg"</c:v>
                </c:pt>
                <c:pt idx="13">
                  <c:v>"red_col_17.jpg"</c:v>
                </c:pt>
                <c:pt idx="14">
                  <c:v>"red_col_18.jpg"</c:v>
                </c:pt>
                <c:pt idx="15">
                  <c:v>"red_col_19.jpg"</c:v>
                </c:pt>
                <c:pt idx="16">
                  <c:v>"red_col_20.jpg"</c:v>
                </c:pt>
              </c:strCache>
            </c:strRef>
          </c:cat>
          <c:val>
            <c:numRef>
              <c:f>Лист1!$B$2:$B$18</c:f>
              <c:numCache>
                <c:formatCode>General</c:formatCode>
                <c:ptCount val="17"/>
                <c:pt idx="0">
                  <c:v>3</c:v>
                </c:pt>
                <c:pt idx="1">
                  <c:v>2</c:v>
                </c:pt>
                <c:pt idx="2">
                  <c:v>2</c:v>
                </c:pt>
                <c:pt idx="3">
                  <c:v>1</c:v>
                </c:pt>
                <c:pt idx="4">
                  <c:v>0</c:v>
                </c:pt>
                <c:pt idx="5">
                  <c:v>0</c:v>
                </c:pt>
                <c:pt idx="6">
                  <c:v>0</c:v>
                </c:pt>
                <c:pt idx="7">
                  <c:v>0</c:v>
                </c:pt>
                <c:pt idx="8">
                  <c:v>1</c:v>
                </c:pt>
                <c:pt idx="9">
                  <c:v>1</c:v>
                </c:pt>
                <c:pt idx="10">
                  <c:v>2</c:v>
                </c:pt>
                <c:pt idx="11">
                  <c:v>1</c:v>
                </c:pt>
                <c:pt idx="12">
                  <c:v>1</c:v>
                </c:pt>
                <c:pt idx="13">
                  <c:v>2</c:v>
                </c:pt>
                <c:pt idx="14">
                  <c:v>3</c:v>
                </c:pt>
                <c:pt idx="15">
                  <c:v>3</c:v>
                </c:pt>
                <c:pt idx="16">
                  <c:v>3</c:v>
                </c:pt>
              </c:numCache>
            </c:numRef>
          </c:val>
          <c:smooth val="0"/>
          <c:extLst>
            <c:ext xmlns:c16="http://schemas.microsoft.com/office/drawing/2014/chart" uri="{C3380CC4-5D6E-409C-BE32-E72D297353CC}">
              <c16:uniqueId val="{00000000-D2A2-4BCA-ABA5-A01ABE3ADD54}"/>
            </c:ext>
          </c:extLst>
        </c:ser>
        <c:dLbls>
          <c:showLegendKey val="0"/>
          <c:showVal val="0"/>
          <c:showCatName val="0"/>
          <c:showSerName val="0"/>
          <c:showPercent val="0"/>
          <c:showBubbleSize val="0"/>
        </c:dLbls>
        <c:marker val="1"/>
        <c:smooth val="0"/>
        <c:axId val="1563277279"/>
        <c:axId val="1563283935"/>
      </c:lineChart>
      <c:catAx>
        <c:axId val="1563277279"/>
        <c:scaling>
          <c:orientation val="minMax"/>
        </c:scaling>
        <c:delete val="1"/>
        <c:axPos val="b"/>
        <c:numFmt formatCode="General" sourceLinked="1"/>
        <c:majorTickMark val="none"/>
        <c:minorTickMark val="none"/>
        <c:tickLblPos val="nextTo"/>
        <c:crossAx val="1563283935"/>
        <c:crosses val="autoZero"/>
        <c:auto val="1"/>
        <c:lblAlgn val="ctr"/>
        <c:lblOffset val="100"/>
        <c:noMultiLvlLbl val="0"/>
      </c:catAx>
      <c:valAx>
        <c:axId val="1563283935"/>
        <c:scaling>
          <c:orientation val="minMax"/>
          <c:max val="5"/>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crossAx val="156327727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ru-RU"/>
    </a:p>
  </c:txPr>
  <c:externalData r:id="rId3">
    <c:autoUpdate val="0"/>
  </c:externalData>
</c:chartSpace>
</file>

<file path=ppt/charts/chart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Лист1!$B$1</c:f>
              <c:strCache>
                <c:ptCount val="1"/>
                <c:pt idx="0">
                  <c:v>idHash</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strRef>
              <c:f>Лист1!$A$2:$A$18</c:f>
              <c:strCache>
                <c:ptCount val="17"/>
                <c:pt idx="0">
                  <c:v>"red_col_4.jpg"</c:v>
                </c:pt>
                <c:pt idx="1">
                  <c:v>"red_col_5.jpg"</c:v>
                </c:pt>
                <c:pt idx="2">
                  <c:v>"red_col_6.jpg"</c:v>
                </c:pt>
                <c:pt idx="3">
                  <c:v>"red_col_7.jpg"</c:v>
                </c:pt>
                <c:pt idx="4">
                  <c:v>"red_col_8.jpg"</c:v>
                </c:pt>
                <c:pt idx="5">
                  <c:v>"red_col_9.jpg"</c:v>
                </c:pt>
                <c:pt idx="6">
                  <c:v>"red_col_10.jpg"</c:v>
                </c:pt>
                <c:pt idx="7">
                  <c:v>"red_col_11.jpg"</c:v>
                </c:pt>
                <c:pt idx="8">
                  <c:v>"red_col_12.jpg"</c:v>
                </c:pt>
                <c:pt idx="9">
                  <c:v>"red_col_13.jpg"</c:v>
                </c:pt>
                <c:pt idx="10">
                  <c:v>"red_col_14.jpg"</c:v>
                </c:pt>
                <c:pt idx="11">
                  <c:v>"red_col_15.jpg"</c:v>
                </c:pt>
                <c:pt idx="12">
                  <c:v>"red_col_16.jpg"</c:v>
                </c:pt>
                <c:pt idx="13">
                  <c:v>"red_col_17.jpg"</c:v>
                </c:pt>
                <c:pt idx="14">
                  <c:v>"red_col_18.jpg"</c:v>
                </c:pt>
                <c:pt idx="15">
                  <c:v>"red_col_19.jpg"</c:v>
                </c:pt>
                <c:pt idx="16">
                  <c:v>"red_col_20.jpg"</c:v>
                </c:pt>
              </c:strCache>
            </c:strRef>
          </c:cat>
          <c:val>
            <c:numRef>
              <c:f>Лист1!$B$2:$B$18</c:f>
              <c:numCache>
                <c:formatCode>General</c:formatCode>
                <c:ptCount val="1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numCache>
            </c:numRef>
          </c:val>
          <c:smooth val="0"/>
          <c:extLst>
            <c:ext xmlns:c16="http://schemas.microsoft.com/office/drawing/2014/chart" uri="{C3380CC4-5D6E-409C-BE32-E72D297353CC}">
              <c16:uniqueId val="{00000000-9B50-460A-8C21-35839D1997E1}"/>
            </c:ext>
          </c:extLst>
        </c:ser>
        <c:dLbls>
          <c:showLegendKey val="0"/>
          <c:showVal val="0"/>
          <c:showCatName val="0"/>
          <c:showSerName val="0"/>
          <c:showPercent val="0"/>
          <c:showBubbleSize val="0"/>
        </c:dLbls>
        <c:marker val="1"/>
        <c:smooth val="0"/>
        <c:axId val="1563277279"/>
        <c:axId val="1563283935"/>
      </c:lineChart>
      <c:catAx>
        <c:axId val="1563277279"/>
        <c:scaling>
          <c:orientation val="minMax"/>
        </c:scaling>
        <c:delete val="1"/>
        <c:axPos val="b"/>
        <c:numFmt formatCode="General" sourceLinked="1"/>
        <c:majorTickMark val="none"/>
        <c:minorTickMark val="none"/>
        <c:tickLblPos val="nextTo"/>
        <c:crossAx val="1563283935"/>
        <c:crosses val="autoZero"/>
        <c:auto val="1"/>
        <c:lblAlgn val="ctr"/>
        <c:lblOffset val="100"/>
        <c:noMultiLvlLbl val="0"/>
      </c:catAx>
      <c:valAx>
        <c:axId val="1563283935"/>
        <c:scaling>
          <c:orientation val="minMax"/>
          <c:max val="5"/>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crossAx val="156327727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ru-RU"/>
    </a:p>
  </c:txPr>
  <c:externalData r:id="rId3">
    <c:autoUpdate val="0"/>
  </c:externalData>
</c:chartSpace>
</file>

<file path=ppt/charts/chart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5"/>
    </mc:Choice>
    <mc:Fallback>
      <c:style val="5"/>
    </mc:Fallback>
  </mc:AlternateContent>
  <c:chart>
    <c:autoTitleDeleted val="1"/>
    <c:plotArea>
      <c:layout/>
      <c:lineChart>
        <c:grouping val="standard"/>
        <c:varyColors val="0"/>
        <c:ser>
          <c:idx val="0"/>
          <c:order val="0"/>
          <c:tx>
            <c:strRef>
              <c:f>Лист1!$B$1</c:f>
              <c:strCache>
                <c:ptCount val="1"/>
                <c:pt idx="0">
                  <c:v>pHash</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cat>
            <c:strRef>
              <c:f>Лист1!$A$2:$A$18</c:f>
              <c:strCache>
                <c:ptCount val="17"/>
                <c:pt idx="0">
                  <c:v>"red_col_4.jpg"</c:v>
                </c:pt>
                <c:pt idx="1">
                  <c:v>"red_col_5.jpg"</c:v>
                </c:pt>
                <c:pt idx="2">
                  <c:v>"red_col_6.jpg"</c:v>
                </c:pt>
                <c:pt idx="3">
                  <c:v>"red_col_7.jpg"</c:v>
                </c:pt>
                <c:pt idx="4">
                  <c:v>"red_col_8.jpg"</c:v>
                </c:pt>
                <c:pt idx="5">
                  <c:v>"red_col_9.jpg"</c:v>
                </c:pt>
                <c:pt idx="6">
                  <c:v>"red_col_10.jpg"</c:v>
                </c:pt>
                <c:pt idx="7">
                  <c:v>"red_col_11.jpg"</c:v>
                </c:pt>
                <c:pt idx="8">
                  <c:v>"red_col_12.jpg"</c:v>
                </c:pt>
                <c:pt idx="9">
                  <c:v>"red_col_13.jpg"</c:v>
                </c:pt>
                <c:pt idx="10">
                  <c:v>"red_col_14.jpg"</c:v>
                </c:pt>
                <c:pt idx="11">
                  <c:v>"red_col_15.jpg"</c:v>
                </c:pt>
                <c:pt idx="12">
                  <c:v>"red_col_16.jpg"</c:v>
                </c:pt>
                <c:pt idx="13">
                  <c:v>"red_col_17.jpg"</c:v>
                </c:pt>
                <c:pt idx="14">
                  <c:v>"red_col_18.jpg"</c:v>
                </c:pt>
                <c:pt idx="15">
                  <c:v>"red_col_19.jpg"</c:v>
                </c:pt>
                <c:pt idx="16">
                  <c:v>"red_col_20.jpg"</c:v>
                </c:pt>
              </c:strCache>
            </c:strRef>
          </c:cat>
          <c:val>
            <c:numRef>
              <c:f>Лист1!$B$2:$B$18</c:f>
              <c:numCache>
                <c:formatCode>General</c:formatCode>
                <c:ptCount val="1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1</c:v>
                </c:pt>
                <c:pt idx="15">
                  <c:v>1</c:v>
                </c:pt>
                <c:pt idx="16">
                  <c:v>2</c:v>
                </c:pt>
              </c:numCache>
            </c:numRef>
          </c:val>
          <c:smooth val="0"/>
          <c:extLst>
            <c:ext xmlns:c16="http://schemas.microsoft.com/office/drawing/2014/chart" uri="{C3380CC4-5D6E-409C-BE32-E72D297353CC}">
              <c16:uniqueId val="{00000000-EB28-4FD5-9E85-3F08D159150F}"/>
            </c:ext>
          </c:extLst>
        </c:ser>
        <c:dLbls>
          <c:showLegendKey val="0"/>
          <c:showVal val="0"/>
          <c:showCatName val="0"/>
          <c:showSerName val="0"/>
          <c:showPercent val="0"/>
          <c:showBubbleSize val="0"/>
        </c:dLbls>
        <c:marker val="1"/>
        <c:smooth val="0"/>
        <c:axId val="1041987807"/>
        <c:axId val="1041982815"/>
      </c:lineChart>
      <c:catAx>
        <c:axId val="1041987807"/>
        <c:scaling>
          <c:orientation val="minMax"/>
        </c:scaling>
        <c:delete val="1"/>
        <c:axPos val="b"/>
        <c:numFmt formatCode="General" sourceLinked="1"/>
        <c:majorTickMark val="none"/>
        <c:minorTickMark val="none"/>
        <c:tickLblPos val="nextTo"/>
        <c:crossAx val="1041982815"/>
        <c:crosses val="autoZero"/>
        <c:auto val="1"/>
        <c:lblAlgn val="ctr"/>
        <c:lblOffset val="100"/>
        <c:noMultiLvlLbl val="0"/>
      </c:catAx>
      <c:valAx>
        <c:axId val="1041982815"/>
        <c:scaling>
          <c:orientation val="minMax"/>
          <c:max val="5"/>
          <c:min val="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crossAx val="1041987807"/>
        <c:crosses val="autoZero"/>
        <c:crossBetween val="between"/>
        <c:majorUnit val="1"/>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ru-RU"/>
    </a:p>
  </c:txPr>
  <c:externalData r:id="rId3">
    <c:autoUpdate val="0"/>
  </c:externalData>
</c:chartSpace>
</file>

<file path=ppt/charts/chart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6"/>
    </mc:Choice>
    <mc:Fallback>
      <c:style val="6"/>
    </mc:Fallback>
  </mc:AlternateContent>
  <c:chart>
    <c:autoTitleDeleted val="1"/>
    <c:plotArea>
      <c:layout/>
      <c:lineChart>
        <c:grouping val="standard"/>
        <c:varyColors val="0"/>
        <c:ser>
          <c:idx val="0"/>
          <c:order val="0"/>
          <c:tx>
            <c:strRef>
              <c:f>Лист1!$B$1</c:f>
              <c:strCache>
                <c:ptCount val="1"/>
                <c:pt idx="0">
                  <c:v>aHash</c:v>
                </c:pt>
              </c:strCache>
            </c:strRef>
          </c:tx>
          <c:spPr>
            <a:ln w="28575" cap="rnd">
              <a:solidFill>
                <a:schemeClr val="accent4"/>
              </a:solidFill>
              <a:round/>
            </a:ln>
            <a:effectLst/>
          </c:spPr>
          <c:marker>
            <c:symbol val="circle"/>
            <c:size val="5"/>
            <c:spPr>
              <a:solidFill>
                <a:schemeClr val="accent4"/>
              </a:solidFill>
              <a:ln w="9525">
                <a:solidFill>
                  <a:schemeClr val="accent4"/>
                </a:solidFill>
              </a:ln>
              <a:effectLst/>
            </c:spPr>
          </c:marker>
          <c:cat>
            <c:strRef>
              <c:f>Лист1!$A$2:$A$18</c:f>
              <c:strCache>
                <c:ptCount val="17"/>
                <c:pt idx="0">
                  <c:v>"red_col_4.jpg"</c:v>
                </c:pt>
                <c:pt idx="1">
                  <c:v>"red_col_5.jpg"</c:v>
                </c:pt>
                <c:pt idx="2">
                  <c:v>"red_col_6.jpg"</c:v>
                </c:pt>
                <c:pt idx="3">
                  <c:v>"red_col_7.jpg"</c:v>
                </c:pt>
                <c:pt idx="4">
                  <c:v>"red_col_8.jpg"</c:v>
                </c:pt>
                <c:pt idx="5">
                  <c:v>"red_col_9.jpg"</c:v>
                </c:pt>
                <c:pt idx="6">
                  <c:v>"red_col_10.jpg"</c:v>
                </c:pt>
                <c:pt idx="7">
                  <c:v>"red_col_11.jpg"</c:v>
                </c:pt>
                <c:pt idx="8">
                  <c:v>"red_col_12.jpg"</c:v>
                </c:pt>
                <c:pt idx="9">
                  <c:v>"red_col_13.jpg"</c:v>
                </c:pt>
                <c:pt idx="10">
                  <c:v>"red_col_14.jpg"</c:v>
                </c:pt>
                <c:pt idx="11">
                  <c:v>"red_col_15.jpg"</c:v>
                </c:pt>
                <c:pt idx="12">
                  <c:v>"red_col_16.jpg"</c:v>
                </c:pt>
                <c:pt idx="13">
                  <c:v>"red_col_17.jpg"</c:v>
                </c:pt>
                <c:pt idx="14">
                  <c:v>"red_col_18.jpg"</c:v>
                </c:pt>
                <c:pt idx="15">
                  <c:v>"red_col_19.jpg"</c:v>
                </c:pt>
                <c:pt idx="16">
                  <c:v>"red_col_20.jpg"</c:v>
                </c:pt>
              </c:strCache>
            </c:strRef>
          </c:cat>
          <c:val>
            <c:numRef>
              <c:f>Лист1!$B$2:$B$18</c:f>
              <c:numCache>
                <c:formatCode>General</c:formatCode>
                <c:ptCount val="17"/>
                <c:pt idx="0">
                  <c:v>0</c:v>
                </c:pt>
                <c:pt idx="1">
                  <c:v>0</c:v>
                </c:pt>
                <c:pt idx="2">
                  <c:v>0</c:v>
                </c:pt>
                <c:pt idx="3">
                  <c:v>0</c:v>
                </c:pt>
                <c:pt idx="4">
                  <c:v>0</c:v>
                </c:pt>
                <c:pt idx="5">
                  <c:v>0</c:v>
                </c:pt>
                <c:pt idx="6">
                  <c:v>0</c:v>
                </c:pt>
                <c:pt idx="7">
                  <c:v>0</c:v>
                </c:pt>
                <c:pt idx="8">
                  <c:v>0</c:v>
                </c:pt>
                <c:pt idx="9">
                  <c:v>0</c:v>
                </c:pt>
                <c:pt idx="10">
                  <c:v>0</c:v>
                </c:pt>
                <c:pt idx="11">
                  <c:v>0</c:v>
                </c:pt>
                <c:pt idx="12">
                  <c:v>1</c:v>
                </c:pt>
                <c:pt idx="13">
                  <c:v>0</c:v>
                </c:pt>
                <c:pt idx="14">
                  <c:v>0</c:v>
                </c:pt>
                <c:pt idx="15">
                  <c:v>0</c:v>
                </c:pt>
                <c:pt idx="16">
                  <c:v>0</c:v>
                </c:pt>
              </c:numCache>
            </c:numRef>
          </c:val>
          <c:smooth val="0"/>
          <c:extLst>
            <c:ext xmlns:c16="http://schemas.microsoft.com/office/drawing/2014/chart" uri="{C3380CC4-5D6E-409C-BE32-E72D297353CC}">
              <c16:uniqueId val="{00000000-84FE-4C49-916D-637CEA2DC5EF}"/>
            </c:ext>
          </c:extLst>
        </c:ser>
        <c:dLbls>
          <c:showLegendKey val="0"/>
          <c:showVal val="0"/>
          <c:showCatName val="0"/>
          <c:showSerName val="0"/>
          <c:showPercent val="0"/>
          <c:showBubbleSize val="0"/>
        </c:dLbls>
        <c:marker val="1"/>
        <c:smooth val="0"/>
        <c:axId val="1041987807"/>
        <c:axId val="1041982815"/>
      </c:lineChart>
      <c:catAx>
        <c:axId val="1041987807"/>
        <c:scaling>
          <c:orientation val="minMax"/>
        </c:scaling>
        <c:delete val="1"/>
        <c:axPos val="b"/>
        <c:numFmt formatCode="General" sourceLinked="1"/>
        <c:majorTickMark val="none"/>
        <c:minorTickMark val="none"/>
        <c:tickLblPos val="nextTo"/>
        <c:crossAx val="1041982815"/>
        <c:crosses val="autoZero"/>
        <c:auto val="1"/>
        <c:lblAlgn val="ctr"/>
        <c:lblOffset val="100"/>
        <c:noMultiLvlLbl val="0"/>
      </c:catAx>
      <c:valAx>
        <c:axId val="1041982815"/>
        <c:scaling>
          <c:orientation val="minMax"/>
          <c:max val="5"/>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crossAx val="1041987807"/>
        <c:crosses val="autoZero"/>
        <c:crossBetween val="between"/>
        <c:majorUnit val="1"/>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ru-RU"/>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a:t>COLOR</a:t>
            </a:r>
            <a:r>
              <a:rPr lang="en-US" baseline="0" dirty="0"/>
              <a:t> PHOTOS</a:t>
            </a:r>
            <a:endParaRPr lang="ru-RU"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ru-RU"/>
        </a:p>
      </c:txPr>
    </c:title>
    <c:autoTitleDeleted val="0"/>
    <c:plotArea>
      <c:layout/>
      <c:lineChart>
        <c:grouping val="standard"/>
        <c:varyColors val="0"/>
        <c:ser>
          <c:idx val="0"/>
          <c:order val="0"/>
          <c:tx>
            <c:strRef>
              <c:f>Лист1!$B$1</c:f>
              <c:strCache>
                <c:ptCount val="1"/>
                <c:pt idx="0">
                  <c:v>dHash</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strRef>
              <c:f>Лист1!$A$2:$A$18</c:f>
              <c:strCache>
                <c:ptCount val="17"/>
                <c:pt idx="0">
                  <c:v>"white_col_4.jpg"</c:v>
                </c:pt>
                <c:pt idx="1">
                  <c:v>"white_col_5.jpg"</c:v>
                </c:pt>
                <c:pt idx="2">
                  <c:v>"white_col_6.jpg"</c:v>
                </c:pt>
                <c:pt idx="3">
                  <c:v>"white_col_7.jpg"</c:v>
                </c:pt>
                <c:pt idx="4">
                  <c:v>"white_col_8.jpg"</c:v>
                </c:pt>
                <c:pt idx="5">
                  <c:v>"white_col_9.jpg"</c:v>
                </c:pt>
                <c:pt idx="6">
                  <c:v>"white_col_10.jpg"</c:v>
                </c:pt>
                <c:pt idx="7">
                  <c:v>"white_col_11.jpg"</c:v>
                </c:pt>
                <c:pt idx="8">
                  <c:v>"white_col_12.jpg"</c:v>
                </c:pt>
                <c:pt idx="9">
                  <c:v>"white_col_13.jpg"</c:v>
                </c:pt>
                <c:pt idx="10">
                  <c:v>"white_col_14.jpg"</c:v>
                </c:pt>
                <c:pt idx="11">
                  <c:v>"white_col_15.jpg"</c:v>
                </c:pt>
                <c:pt idx="12">
                  <c:v>"white_col_16.jpg"</c:v>
                </c:pt>
                <c:pt idx="13">
                  <c:v>"white_col_17.jpg"</c:v>
                </c:pt>
                <c:pt idx="14">
                  <c:v>"white_col_18.jpg"</c:v>
                </c:pt>
                <c:pt idx="15">
                  <c:v>"white_col_19.jpg"</c:v>
                </c:pt>
                <c:pt idx="16">
                  <c:v>"white_col_20.jpg"</c:v>
                </c:pt>
              </c:strCache>
            </c:strRef>
          </c:cat>
          <c:val>
            <c:numRef>
              <c:f>Лист1!$B$2:$B$18</c:f>
              <c:numCache>
                <c:formatCode>General</c:formatCode>
                <c:ptCount val="17"/>
                <c:pt idx="0">
                  <c:v>4.6234700000000002E-3</c:v>
                </c:pt>
                <c:pt idx="1">
                  <c:v>5.8496529999999998E-3</c:v>
                </c:pt>
                <c:pt idx="2">
                  <c:v>5.7677079999999999E-3</c:v>
                </c:pt>
                <c:pt idx="3">
                  <c:v>5.039221E-3</c:v>
                </c:pt>
                <c:pt idx="4">
                  <c:v>6.7244410000000003E-3</c:v>
                </c:pt>
                <c:pt idx="5">
                  <c:v>4.9556080000000002E-3</c:v>
                </c:pt>
                <c:pt idx="6">
                  <c:v>4.8858549999999997E-3</c:v>
                </c:pt>
                <c:pt idx="7">
                  <c:v>7.1862499999999999E-3</c:v>
                </c:pt>
                <c:pt idx="8">
                  <c:v>5.7439040000000002E-3</c:v>
                </c:pt>
                <c:pt idx="9">
                  <c:v>5.5128540000000002E-3</c:v>
                </c:pt>
                <c:pt idx="10">
                  <c:v>6.167461E-3</c:v>
                </c:pt>
                <c:pt idx="11">
                  <c:v>5.5292700000000002E-3</c:v>
                </c:pt>
                <c:pt idx="12">
                  <c:v>5.3692159999999996E-3</c:v>
                </c:pt>
                <c:pt idx="13">
                  <c:v>5.9666980000000003E-3</c:v>
                </c:pt>
                <c:pt idx="14">
                  <c:v>6.0456030000000001E-3</c:v>
                </c:pt>
                <c:pt idx="15">
                  <c:v>5.266995E-3</c:v>
                </c:pt>
                <c:pt idx="16">
                  <c:v>4.9715439999999996E-3</c:v>
                </c:pt>
              </c:numCache>
            </c:numRef>
          </c:val>
          <c:smooth val="0"/>
          <c:extLst>
            <c:ext xmlns:c16="http://schemas.microsoft.com/office/drawing/2014/chart" uri="{C3380CC4-5D6E-409C-BE32-E72D297353CC}">
              <c16:uniqueId val="{00000000-23F9-49CA-818F-58E09E35B4FB}"/>
            </c:ext>
          </c:extLst>
        </c:ser>
        <c:ser>
          <c:idx val="1"/>
          <c:order val="1"/>
          <c:tx>
            <c:strRef>
              <c:f>Лист1!$C$1</c:f>
              <c:strCache>
                <c:ptCount val="1"/>
                <c:pt idx="0">
                  <c:v>idHash</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strRef>
              <c:f>Лист1!$A$2:$A$18</c:f>
              <c:strCache>
                <c:ptCount val="17"/>
                <c:pt idx="0">
                  <c:v>"white_col_4.jpg"</c:v>
                </c:pt>
                <c:pt idx="1">
                  <c:v>"white_col_5.jpg"</c:v>
                </c:pt>
                <c:pt idx="2">
                  <c:v>"white_col_6.jpg"</c:v>
                </c:pt>
                <c:pt idx="3">
                  <c:v>"white_col_7.jpg"</c:v>
                </c:pt>
                <c:pt idx="4">
                  <c:v>"white_col_8.jpg"</c:v>
                </c:pt>
                <c:pt idx="5">
                  <c:v>"white_col_9.jpg"</c:v>
                </c:pt>
                <c:pt idx="6">
                  <c:v>"white_col_10.jpg"</c:v>
                </c:pt>
                <c:pt idx="7">
                  <c:v>"white_col_11.jpg"</c:v>
                </c:pt>
                <c:pt idx="8">
                  <c:v>"white_col_12.jpg"</c:v>
                </c:pt>
                <c:pt idx="9">
                  <c:v>"white_col_13.jpg"</c:v>
                </c:pt>
                <c:pt idx="10">
                  <c:v>"white_col_14.jpg"</c:v>
                </c:pt>
                <c:pt idx="11">
                  <c:v>"white_col_15.jpg"</c:v>
                </c:pt>
                <c:pt idx="12">
                  <c:v>"white_col_16.jpg"</c:v>
                </c:pt>
                <c:pt idx="13">
                  <c:v>"white_col_17.jpg"</c:v>
                </c:pt>
                <c:pt idx="14">
                  <c:v>"white_col_18.jpg"</c:v>
                </c:pt>
                <c:pt idx="15">
                  <c:v>"white_col_19.jpg"</c:v>
                </c:pt>
                <c:pt idx="16">
                  <c:v>"white_col_20.jpg"</c:v>
                </c:pt>
              </c:strCache>
            </c:strRef>
          </c:cat>
          <c:val>
            <c:numRef>
              <c:f>Лист1!$C$2:$C$18</c:f>
              <c:numCache>
                <c:formatCode>General</c:formatCode>
                <c:ptCount val="17"/>
                <c:pt idx="0">
                  <c:v>6.7010170000000001E-3</c:v>
                </c:pt>
                <c:pt idx="1">
                  <c:v>6.6950150000000003E-3</c:v>
                </c:pt>
                <c:pt idx="2">
                  <c:v>6.685234E-3</c:v>
                </c:pt>
                <c:pt idx="3">
                  <c:v>8.0414360000000008E-3</c:v>
                </c:pt>
                <c:pt idx="4">
                  <c:v>6.6840629999999996E-3</c:v>
                </c:pt>
                <c:pt idx="5">
                  <c:v>7.8039509999999999E-3</c:v>
                </c:pt>
                <c:pt idx="6">
                  <c:v>6.6510520000000002E-3</c:v>
                </c:pt>
                <c:pt idx="7">
                  <c:v>7.883157E-3</c:v>
                </c:pt>
                <c:pt idx="8">
                  <c:v>6.8353110000000002E-3</c:v>
                </c:pt>
                <c:pt idx="9">
                  <c:v>7.6620560000000004E-3</c:v>
                </c:pt>
                <c:pt idx="10">
                  <c:v>7.3635649999999999E-3</c:v>
                </c:pt>
                <c:pt idx="11">
                  <c:v>7.7994090000000002E-3</c:v>
                </c:pt>
                <c:pt idx="12">
                  <c:v>6.9424059999999999E-3</c:v>
                </c:pt>
                <c:pt idx="13">
                  <c:v>7.101581E-3</c:v>
                </c:pt>
                <c:pt idx="14">
                  <c:v>7.6682879999999997E-3</c:v>
                </c:pt>
                <c:pt idx="15">
                  <c:v>6.770982E-3</c:v>
                </c:pt>
                <c:pt idx="16">
                  <c:v>7.693536E-3</c:v>
                </c:pt>
              </c:numCache>
            </c:numRef>
          </c:val>
          <c:smooth val="0"/>
          <c:extLst>
            <c:ext xmlns:c16="http://schemas.microsoft.com/office/drawing/2014/chart" uri="{C3380CC4-5D6E-409C-BE32-E72D297353CC}">
              <c16:uniqueId val="{00000001-23F9-49CA-818F-58E09E35B4FB}"/>
            </c:ext>
          </c:extLst>
        </c:ser>
        <c:ser>
          <c:idx val="2"/>
          <c:order val="2"/>
          <c:tx>
            <c:strRef>
              <c:f>Лист1!$D$1</c:f>
              <c:strCache>
                <c:ptCount val="1"/>
                <c:pt idx="0">
                  <c:v>pHash</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cat>
            <c:strRef>
              <c:f>Лист1!$A$2:$A$18</c:f>
              <c:strCache>
                <c:ptCount val="17"/>
                <c:pt idx="0">
                  <c:v>"white_col_4.jpg"</c:v>
                </c:pt>
                <c:pt idx="1">
                  <c:v>"white_col_5.jpg"</c:v>
                </c:pt>
                <c:pt idx="2">
                  <c:v>"white_col_6.jpg"</c:v>
                </c:pt>
                <c:pt idx="3">
                  <c:v>"white_col_7.jpg"</c:v>
                </c:pt>
                <c:pt idx="4">
                  <c:v>"white_col_8.jpg"</c:v>
                </c:pt>
                <c:pt idx="5">
                  <c:v>"white_col_9.jpg"</c:v>
                </c:pt>
                <c:pt idx="6">
                  <c:v>"white_col_10.jpg"</c:v>
                </c:pt>
                <c:pt idx="7">
                  <c:v>"white_col_11.jpg"</c:v>
                </c:pt>
                <c:pt idx="8">
                  <c:v>"white_col_12.jpg"</c:v>
                </c:pt>
                <c:pt idx="9">
                  <c:v>"white_col_13.jpg"</c:v>
                </c:pt>
                <c:pt idx="10">
                  <c:v>"white_col_14.jpg"</c:v>
                </c:pt>
                <c:pt idx="11">
                  <c:v>"white_col_15.jpg"</c:v>
                </c:pt>
                <c:pt idx="12">
                  <c:v>"white_col_16.jpg"</c:v>
                </c:pt>
                <c:pt idx="13">
                  <c:v>"white_col_17.jpg"</c:v>
                </c:pt>
                <c:pt idx="14">
                  <c:v>"white_col_18.jpg"</c:v>
                </c:pt>
                <c:pt idx="15">
                  <c:v>"white_col_19.jpg"</c:v>
                </c:pt>
                <c:pt idx="16">
                  <c:v>"white_col_20.jpg"</c:v>
                </c:pt>
              </c:strCache>
            </c:strRef>
          </c:cat>
          <c:val>
            <c:numRef>
              <c:f>Лист1!$D$2:$D$18</c:f>
              <c:numCache>
                <c:formatCode>General</c:formatCode>
                <c:ptCount val="17"/>
                <c:pt idx="0">
                  <c:v>1.7294E-2</c:v>
                </c:pt>
                <c:pt idx="1">
                  <c:v>1.7994E-2</c:v>
                </c:pt>
                <c:pt idx="2">
                  <c:v>1.7201000000000001E-2</c:v>
                </c:pt>
                <c:pt idx="3">
                  <c:v>1.8353000000000001E-2</c:v>
                </c:pt>
                <c:pt idx="4">
                  <c:v>1.6965000000000001E-2</c:v>
                </c:pt>
                <c:pt idx="5">
                  <c:v>1.5112E-2</c:v>
                </c:pt>
                <c:pt idx="6">
                  <c:v>1.6367E-2</c:v>
                </c:pt>
                <c:pt idx="7">
                  <c:v>1.5741000000000002E-2</c:v>
                </c:pt>
                <c:pt idx="8">
                  <c:v>1.6063999999999998E-2</c:v>
                </c:pt>
                <c:pt idx="9">
                  <c:v>1.8481000000000001E-2</c:v>
                </c:pt>
                <c:pt idx="10">
                  <c:v>1.7691999999999999E-2</c:v>
                </c:pt>
                <c:pt idx="11">
                  <c:v>1.5980999999999999E-2</c:v>
                </c:pt>
                <c:pt idx="12">
                  <c:v>1.7745E-2</c:v>
                </c:pt>
                <c:pt idx="13">
                  <c:v>1.7214E-2</c:v>
                </c:pt>
                <c:pt idx="14">
                  <c:v>1.5007E-2</c:v>
                </c:pt>
                <c:pt idx="15">
                  <c:v>1.5332999999999999E-2</c:v>
                </c:pt>
                <c:pt idx="16">
                  <c:v>1.5439E-2</c:v>
                </c:pt>
              </c:numCache>
            </c:numRef>
          </c:val>
          <c:smooth val="0"/>
          <c:extLst>
            <c:ext xmlns:c16="http://schemas.microsoft.com/office/drawing/2014/chart" uri="{C3380CC4-5D6E-409C-BE32-E72D297353CC}">
              <c16:uniqueId val="{00000002-23F9-49CA-818F-58E09E35B4FB}"/>
            </c:ext>
          </c:extLst>
        </c:ser>
        <c:ser>
          <c:idx val="3"/>
          <c:order val="3"/>
          <c:tx>
            <c:strRef>
              <c:f>Лист1!$E$1</c:f>
              <c:strCache>
                <c:ptCount val="1"/>
                <c:pt idx="0">
                  <c:v>aHash</c:v>
                </c:pt>
              </c:strCache>
            </c:strRef>
          </c:tx>
          <c:spPr>
            <a:ln w="28575" cap="rnd">
              <a:solidFill>
                <a:schemeClr val="accent4"/>
              </a:solidFill>
              <a:round/>
            </a:ln>
            <a:effectLst/>
          </c:spPr>
          <c:marker>
            <c:symbol val="circle"/>
            <c:size val="5"/>
            <c:spPr>
              <a:solidFill>
                <a:schemeClr val="accent4"/>
              </a:solidFill>
              <a:ln w="9525">
                <a:solidFill>
                  <a:schemeClr val="accent4"/>
                </a:solidFill>
              </a:ln>
              <a:effectLst/>
            </c:spPr>
          </c:marker>
          <c:cat>
            <c:strRef>
              <c:f>Лист1!$A$2:$A$18</c:f>
              <c:strCache>
                <c:ptCount val="17"/>
                <c:pt idx="0">
                  <c:v>"white_col_4.jpg"</c:v>
                </c:pt>
                <c:pt idx="1">
                  <c:v>"white_col_5.jpg"</c:v>
                </c:pt>
                <c:pt idx="2">
                  <c:v>"white_col_6.jpg"</c:v>
                </c:pt>
                <c:pt idx="3">
                  <c:v>"white_col_7.jpg"</c:v>
                </c:pt>
                <c:pt idx="4">
                  <c:v>"white_col_8.jpg"</c:v>
                </c:pt>
                <c:pt idx="5">
                  <c:v>"white_col_9.jpg"</c:v>
                </c:pt>
                <c:pt idx="6">
                  <c:v>"white_col_10.jpg"</c:v>
                </c:pt>
                <c:pt idx="7">
                  <c:v>"white_col_11.jpg"</c:v>
                </c:pt>
                <c:pt idx="8">
                  <c:v>"white_col_12.jpg"</c:v>
                </c:pt>
                <c:pt idx="9">
                  <c:v>"white_col_13.jpg"</c:v>
                </c:pt>
                <c:pt idx="10">
                  <c:v>"white_col_14.jpg"</c:v>
                </c:pt>
                <c:pt idx="11">
                  <c:v>"white_col_15.jpg"</c:v>
                </c:pt>
                <c:pt idx="12">
                  <c:v>"white_col_16.jpg"</c:v>
                </c:pt>
                <c:pt idx="13">
                  <c:v>"white_col_17.jpg"</c:v>
                </c:pt>
                <c:pt idx="14">
                  <c:v>"white_col_18.jpg"</c:v>
                </c:pt>
                <c:pt idx="15">
                  <c:v>"white_col_19.jpg"</c:v>
                </c:pt>
                <c:pt idx="16">
                  <c:v>"white_col_20.jpg"</c:v>
                </c:pt>
              </c:strCache>
            </c:strRef>
          </c:cat>
          <c:val>
            <c:numRef>
              <c:f>Лист1!$E$2:$E$18</c:f>
              <c:numCache>
                <c:formatCode>General</c:formatCode>
                <c:ptCount val="17"/>
                <c:pt idx="0">
                  <c:v>3.854208E-3</c:v>
                </c:pt>
                <c:pt idx="1">
                  <c:v>3.9502199999999999E-3</c:v>
                </c:pt>
                <c:pt idx="2">
                  <c:v>5.1468679999999998E-3</c:v>
                </c:pt>
                <c:pt idx="3">
                  <c:v>4.3981819999999996E-3</c:v>
                </c:pt>
                <c:pt idx="4">
                  <c:v>4.2498459999999998E-3</c:v>
                </c:pt>
                <c:pt idx="5">
                  <c:v>5.5682240000000001E-3</c:v>
                </c:pt>
                <c:pt idx="6">
                  <c:v>4.6346920000000002E-3</c:v>
                </c:pt>
                <c:pt idx="7">
                  <c:v>4.4138490000000001E-3</c:v>
                </c:pt>
                <c:pt idx="8">
                  <c:v>5.4724739999999997E-3</c:v>
                </c:pt>
                <c:pt idx="9">
                  <c:v>4.6644089999999996E-3</c:v>
                </c:pt>
                <c:pt idx="10">
                  <c:v>4.3313300000000004E-3</c:v>
                </c:pt>
                <c:pt idx="11">
                  <c:v>4.2245690000000001E-3</c:v>
                </c:pt>
                <c:pt idx="12">
                  <c:v>5.680353E-3</c:v>
                </c:pt>
                <c:pt idx="13">
                  <c:v>4.1194650000000001E-3</c:v>
                </c:pt>
                <c:pt idx="14">
                  <c:v>3.9870089999999997E-3</c:v>
                </c:pt>
                <c:pt idx="15">
                  <c:v>5.1017399999999996E-3</c:v>
                </c:pt>
                <c:pt idx="16">
                  <c:v>4.5116899999999996E-3</c:v>
                </c:pt>
              </c:numCache>
            </c:numRef>
          </c:val>
          <c:smooth val="0"/>
          <c:extLst>
            <c:ext xmlns:c16="http://schemas.microsoft.com/office/drawing/2014/chart" uri="{C3380CC4-5D6E-409C-BE32-E72D297353CC}">
              <c16:uniqueId val="{00000003-23F9-49CA-818F-58E09E35B4FB}"/>
            </c:ext>
          </c:extLst>
        </c:ser>
        <c:dLbls>
          <c:showLegendKey val="0"/>
          <c:showVal val="0"/>
          <c:showCatName val="0"/>
          <c:showSerName val="0"/>
          <c:showPercent val="0"/>
          <c:showBubbleSize val="0"/>
        </c:dLbls>
        <c:marker val="1"/>
        <c:smooth val="0"/>
        <c:axId val="991171088"/>
        <c:axId val="991191472"/>
      </c:lineChart>
      <c:catAx>
        <c:axId val="991171088"/>
        <c:scaling>
          <c:orientation val="minMax"/>
        </c:scaling>
        <c:delete val="1"/>
        <c:axPos val="b"/>
        <c:numFmt formatCode="General" sourceLinked="1"/>
        <c:majorTickMark val="none"/>
        <c:minorTickMark val="none"/>
        <c:tickLblPos val="nextTo"/>
        <c:crossAx val="991191472"/>
        <c:crosses val="autoZero"/>
        <c:auto val="1"/>
        <c:lblAlgn val="ctr"/>
        <c:lblOffset val="100"/>
        <c:noMultiLvlLbl val="0"/>
      </c:catAx>
      <c:valAx>
        <c:axId val="991191472"/>
        <c:scaling>
          <c:orientation val="minMax"/>
          <c:max val="2.0000000000000004E-2"/>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crossAx val="99117108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ru-RU"/>
    </a:p>
  </c:txPr>
  <c:externalData r:id="rId3">
    <c:autoUpdate val="0"/>
  </c:externalData>
</c:chartSpace>
</file>

<file path=ppt/charts/chart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Лист1!$B$1</c:f>
              <c:strCache>
                <c:ptCount val="1"/>
                <c:pt idx="0">
                  <c:v>dHash</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strRef>
              <c:f>Лист1!$A$2:$A$21</c:f>
              <c:strCache>
                <c:ptCount val="20"/>
                <c:pt idx="0">
                  <c:v>"red_fred_1.jpg"</c:v>
                </c:pt>
                <c:pt idx="1">
                  <c:v>"red_fred_2.jpg"</c:v>
                </c:pt>
                <c:pt idx="2">
                  <c:v>"red_fred_3.jpg"</c:v>
                </c:pt>
                <c:pt idx="3">
                  <c:v>"red_fred_4.jpg"</c:v>
                </c:pt>
                <c:pt idx="4">
                  <c:v>"red_fred_5.jpg"</c:v>
                </c:pt>
                <c:pt idx="5">
                  <c:v>"red_fred_6.jpg"</c:v>
                </c:pt>
                <c:pt idx="6">
                  <c:v>"red_fred_7.jpg"</c:v>
                </c:pt>
                <c:pt idx="7">
                  <c:v>"red_fred_8.jpg"</c:v>
                </c:pt>
                <c:pt idx="8">
                  <c:v>"red_fred_9.jpg"</c:v>
                </c:pt>
                <c:pt idx="9">
                  <c:v>"red_fred_10.jpg"</c:v>
                </c:pt>
                <c:pt idx="10">
                  <c:v>"red_fred_11.jpg"</c:v>
                </c:pt>
                <c:pt idx="11">
                  <c:v>"red_fred_12.jpg"</c:v>
                </c:pt>
                <c:pt idx="12">
                  <c:v>"red_fred_13.jpg"</c:v>
                </c:pt>
                <c:pt idx="13">
                  <c:v>"red_fred_14.jpg"</c:v>
                </c:pt>
                <c:pt idx="14">
                  <c:v>"red_fred_15.jpg"</c:v>
                </c:pt>
                <c:pt idx="15">
                  <c:v>"red_fred_16.jpg"</c:v>
                </c:pt>
                <c:pt idx="16">
                  <c:v>"red_fred_17.jpg"</c:v>
                </c:pt>
                <c:pt idx="17">
                  <c:v>"red_fred_18.jpg"</c:v>
                </c:pt>
                <c:pt idx="18">
                  <c:v>"red_fred_19.jpg"</c:v>
                </c:pt>
                <c:pt idx="19">
                  <c:v>"red_fred_20.jpg"</c:v>
                </c:pt>
              </c:strCache>
            </c:strRef>
          </c:cat>
          <c:val>
            <c:numRef>
              <c:f>Лист1!$B$2:$B$21</c:f>
              <c:numCache>
                <c:formatCode>General</c:formatCode>
                <c:ptCount val="20"/>
                <c:pt idx="0">
                  <c:v>1</c:v>
                </c:pt>
                <c:pt idx="1">
                  <c:v>0</c:v>
                </c:pt>
                <c:pt idx="2">
                  <c:v>1</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numCache>
            </c:numRef>
          </c:val>
          <c:smooth val="0"/>
          <c:extLst>
            <c:ext xmlns:c16="http://schemas.microsoft.com/office/drawing/2014/chart" uri="{C3380CC4-5D6E-409C-BE32-E72D297353CC}">
              <c16:uniqueId val="{00000000-A120-4186-AC11-4AEA9D34A8DC}"/>
            </c:ext>
          </c:extLst>
        </c:ser>
        <c:dLbls>
          <c:showLegendKey val="0"/>
          <c:showVal val="0"/>
          <c:showCatName val="0"/>
          <c:showSerName val="0"/>
          <c:showPercent val="0"/>
          <c:showBubbleSize val="0"/>
        </c:dLbls>
        <c:marker val="1"/>
        <c:smooth val="0"/>
        <c:axId val="1041987807"/>
        <c:axId val="1041982815"/>
      </c:lineChart>
      <c:catAx>
        <c:axId val="1041987807"/>
        <c:scaling>
          <c:orientation val="minMax"/>
        </c:scaling>
        <c:delete val="1"/>
        <c:axPos val="b"/>
        <c:numFmt formatCode="General" sourceLinked="1"/>
        <c:majorTickMark val="none"/>
        <c:minorTickMark val="none"/>
        <c:tickLblPos val="nextTo"/>
        <c:crossAx val="1041982815"/>
        <c:crosses val="autoZero"/>
        <c:auto val="1"/>
        <c:lblAlgn val="ctr"/>
        <c:lblOffset val="100"/>
        <c:noMultiLvlLbl val="0"/>
      </c:catAx>
      <c:valAx>
        <c:axId val="1041982815"/>
        <c:scaling>
          <c:orientation val="minMax"/>
          <c:max val="2"/>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crossAx val="1041987807"/>
        <c:crosses val="autoZero"/>
        <c:crossBetween val="between"/>
        <c:majorUnit val="0.5"/>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ru-RU"/>
    </a:p>
  </c:txPr>
  <c:externalData r:id="rId3">
    <c:autoUpdate val="0"/>
  </c:externalData>
</c:chartSpace>
</file>

<file path=ppt/charts/chart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Лист1!$B$1</c:f>
              <c:strCache>
                <c:ptCount val="1"/>
                <c:pt idx="0">
                  <c:v>idHash</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strRef>
              <c:f>Лист1!$A$2:$A$21</c:f>
              <c:strCache>
                <c:ptCount val="20"/>
                <c:pt idx="0">
                  <c:v>"red_fred_1.jpg"</c:v>
                </c:pt>
                <c:pt idx="1">
                  <c:v>"red_fred_2.jpg"</c:v>
                </c:pt>
                <c:pt idx="2">
                  <c:v>"red_fred_3.jpg"</c:v>
                </c:pt>
                <c:pt idx="3">
                  <c:v>"red_fred_4.jpg"</c:v>
                </c:pt>
                <c:pt idx="4">
                  <c:v>"red_fred_5.jpg"</c:v>
                </c:pt>
                <c:pt idx="5">
                  <c:v>"red_fred_6.jpg"</c:v>
                </c:pt>
                <c:pt idx="6">
                  <c:v>"red_fred_7.jpg"</c:v>
                </c:pt>
                <c:pt idx="7">
                  <c:v>"red_fred_8.jpg"</c:v>
                </c:pt>
                <c:pt idx="8">
                  <c:v>"red_fred_9.jpg"</c:v>
                </c:pt>
                <c:pt idx="9">
                  <c:v>"red_fred_10.jpg"</c:v>
                </c:pt>
                <c:pt idx="10">
                  <c:v>"red_fred_11.jpg"</c:v>
                </c:pt>
                <c:pt idx="11">
                  <c:v>"red_fred_12.jpg"</c:v>
                </c:pt>
                <c:pt idx="12">
                  <c:v>"red_fred_13.jpg"</c:v>
                </c:pt>
                <c:pt idx="13">
                  <c:v>"red_fred_14.jpg"</c:v>
                </c:pt>
                <c:pt idx="14">
                  <c:v>"red_fred_15.jpg"</c:v>
                </c:pt>
                <c:pt idx="15">
                  <c:v>"red_fred_16.jpg"</c:v>
                </c:pt>
                <c:pt idx="16">
                  <c:v>"red_fred_17.jpg"</c:v>
                </c:pt>
                <c:pt idx="17">
                  <c:v>"red_fred_18.jpg"</c:v>
                </c:pt>
                <c:pt idx="18">
                  <c:v>"red_fred_19.jpg"</c:v>
                </c:pt>
                <c:pt idx="19">
                  <c:v>"red_fred_20.jpg"</c:v>
                </c:pt>
              </c:strCache>
            </c:strRef>
          </c:cat>
          <c:val>
            <c:numRef>
              <c:f>Лист1!$B$2:$B$21</c:f>
              <c:numCache>
                <c:formatCode>General</c:formatCode>
                <c:ptCount val="20"/>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numCache>
            </c:numRef>
          </c:val>
          <c:smooth val="0"/>
          <c:extLst>
            <c:ext xmlns:c16="http://schemas.microsoft.com/office/drawing/2014/chart" uri="{C3380CC4-5D6E-409C-BE32-E72D297353CC}">
              <c16:uniqueId val="{00000000-8C32-489E-8FCA-4405B7015792}"/>
            </c:ext>
          </c:extLst>
        </c:ser>
        <c:dLbls>
          <c:showLegendKey val="0"/>
          <c:showVal val="0"/>
          <c:showCatName val="0"/>
          <c:showSerName val="0"/>
          <c:showPercent val="0"/>
          <c:showBubbleSize val="0"/>
        </c:dLbls>
        <c:marker val="1"/>
        <c:smooth val="0"/>
        <c:axId val="1047145247"/>
        <c:axId val="1047154815"/>
      </c:lineChart>
      <c:catAx>
        <c:axId val="1047145247"/>
        <c:scaling>
          <c:orientation val="minMax"/>
        </c:scaling>
        <c:delete val="1"/>
        <c:axPos val="b"/>
        <c:numFmt formatCode="General" sourceLinked="1"/>
        <c:majorTickMark val="none"/>
        <c:minorTickMark val="none"/>
        <c:tickLblPos val="nextTo"/>
        <c:crossAx val="1047154815"/>
        <c:crosses val="autoZero"/>
        <c:auto val="1"/>
        <c:lblAlgn val="ctr"/>
        <c:lblOffset val="100"/>
        <c:noMultiLvlLbl val="0"/>
      </c:catAx>
      <c:valAx>
        <c:axId val="1047154815"/>
        <c:scaling>
          <c:orientation val="minMax"/>
          <c:max val="2"/>
          <c:min val="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crossAx val="1047145247"/>
        <c:crosses val="autoZero"/>
        <c:crossBetween val="between"/>
        <c:majorUnit val="0.5"/>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ru-RU"/>
    </a:p>
  </c:txPr>
  <c:externalData r:id="rId3">
    <c:autoUpdate val="0"/>
  </c:externalData>
</c:chartSpace>
</file>

<file path=ppt/charts/chart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5"/>
    </mc:Choice>
    <mc:Fallback>
      <c:style val="5"/>
    </mc:Fallback>
  </mc:AlternateContent>
  <c:chart>
    <c:autoTitleDeleted val="1"/>
    <c:plotArea>
      <c:layout/>
      <c:lineChart>
        <c:grouping val="standard"/>
        <c:varyColors val="0"/>
        <c:ser>
          <c:idx val="0"/>
          <c:order val="0"/>
          <c:tx>
            <c:strRef>
              <c:f>Лист1!$B$1</c:f>
              <c:strCache>
                <c:ptCount val="1"/>
                <c:pt idx="0">
                  <c:v>pHash</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cat>
            <c:strRef>
              <c:f>Лист1!$A$2:$A$21</c:f>
              <c:strCache>
                <c:ptCount val="20"/>
                <c:pt idx="0">
                  <c:v>"red_fred_1.jpg"</c:v>
                </c:pt>
                <c:pt idx="1">
                  <c:v>"red_fred_2.jpg"</c:v>
                </c:pt>
                <c:pt idx="2">
                  <c:v>"red_fred_3.jpg"</c:v>
                </c:pt>
                <c:pt idx="3">
                  <c:v>"red_fred_4.jpg"</c:v>
                </c:pt>
                <c:pt idx="4">
                  <c:v>"red_fred_5.jpg"</c:v>
                </c:pt>
                <c:pt idx="5">
                  <c:v>"red_fred_6.jpg"</c:v>
                </c:pt>
                <c:pt idx="6">
                  <c:v>"red_fred_7.jpg"</c:v>
                </c:pt>
                <c:pt idx="7">
                  <c:v>"red_fred_8.jpg"</c:v>
                </c:pt>
                <c:pt idx="8">
                  <c:v>"red_fred_9.jpg"</c:v>
                </c:pt>
                <c:pt idx="9">
                  <c:v>"red_fred_10.jpg"</c:v>
                </c:pt>
                <c:pt idx="10">
                  <c:v>"red_fred_11.jpg"</c:v>
                </c:pt>
                <c:pt idx="11">
                  <c:v>"red_fred_12.jpg"</c:v>
                </c:pt>
                <c:pt idx="12">
                  <c:v>"red_fred_13.jpg"</c:v>
                </c:pt>
                <c:pt idx="13">
                  <c:v>"red_fred_14.jpg"</c:v>
                </c:pt>
                <c:pt idx="14">
                  <c:v>"red_fred_15.jpg"</c:v>
                </c:pt>
                <c:pt idx="15">
                  <c:v>"red_fred_16.jpg"</c:v>
                </c:pt>
                <c:pt idx="16">
                  <c:v>"red_fred_17.jpg"</c:v>
                </c:pt>
                <c:pt idx="17">
                  <c:v>"red_fred_18.jpg"</c:v>
                </c:pt>
                <c:pt idx="18">
                  <c:v>"red_fred_19.jpg"</c:v>
                </c:pt>
                <c:pt idx="19">
                  <c:v>"red_fred_20.jpg"</c:v>
                </c:pt>
              </c:strCache>
            </c:strRef>
          </c:cat>
          <c:val>
            <c:numRef>
              <c:f>Лист1!$B$2:$B$21</c:f>
              <c:numCache>
                <c:formatCode>General</c:formatCode>
                <c:ptCount val="20"/>
                <c:pt idx="0">
                  <c:v>0</c:v>
                </c:pt>
                <c:pt idx="1">
                  <c:v>1</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numCache>
            </c:numRef>
          </c:val>
          <c:smooth val="0"/>
          <c:extLst>
            <c:ext xmlns:c16="http://schemas.microsoft.com/office/drawing/2014/chart" uri="{C3380CC4-5D6E-409C-BE32-E72D297353CC}">
              <c16:uniqueId val="{00000000-9D64-4EA7-AA5B-2937F42F50A5}"/>
            </c:ext>
          </c:extLst>
        </c:ser>
        <c:dLbls>
          <c:showLegendKey val="0"/>
          <c:showVal val="0"/>
          <c:showCatName val="0"/>
          <c:showSerName val="0"/>
          <c:showPercent val="0"/>
          <c:showBubbleSize val="0"/>
        </c:dLbls>
        <c:marker val="1"/>
        <c:smooth val="0"/>
        <c:axId val="1041987807"/>
        <c:axId val="1041982815"/>
      </c:lineChart>
      <c:catAx>
        <c:axId val="1041987807"/>
        <c:scaling>
          <c:orientation val="minMax"/>
        </c:scaling>
        <c:delete val="1"/>
        <c:axPos val="b"/>
        <c:numFmt formatCode="General" sourceLinked="1"/>
        <c:majorTickMark val="none"/>
        <c:minorTickMark val="none"/>
        <c:tickLblPos val="nextTo"/>
        <c:crossAx val="1041982815"/>
        <c:crosses val="autoZero"/>
        <c:auto val="1"/>
        <c:lblAlgn val="ctr"/>
        <c:lblOffset val="100"/>
        <c:noMultiLvlLbl val="0"/>
      </c:catAx>
      <c:valAx>
        <c:axId val="1041982815"/>
        <c:scaling>
          <c:orientation val="minMax"/>
          <c:max val="2"/>
          <c:min val="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crossAx val="1041987807"/>
        <c:crosses val="autoZero"/>
        <c:crossBetween val="between"/>
        <c:majorUnit val="0.5"/>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ru-RU"/>
    </a:p>
  </c:txPr>
  <c:externalData r:id="rId3">
    <c:autoUpdate val="0"/>
  </c:externalData>
</c:chartSpace>
</file>

<file path=ppt/charts/chart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6"/>
    </mc:Choice>
    <mc:Fallback>
      <c:style val="6"/>
    </mc:Fallback>
  </mc:AlternateContent>
  <c:chart>
    <c:autoTitleDeleted val="1"/>
    <c:plotArea>
      <c:layout/>
      <c:lineChart>
        <c:grouping val="standard"/>
        <c:varyColors val="0"/>
        <c:ser>
          <c:idx val="0"/>
          <c:order val="0"/>
          <c:tx>
            <c:strRef>
              <c:f>Лист1!$B$1</c:f>
              <c:strCache>
                <c:ptCount val="1"/>
                <c:pt idx="0">
                  <c:v>aHash</c:v>
                </c:pt>
              </c:strCache>
            </c:strRef>
          </c:tx>
          <c:spPr>
            <a:ln w="28575" cap="rnd">
              <a:solidFill>
                <a:schemeClr val="accent4"/>
              </a:solidFill>
              <a:round/>
            </a:ln>
            <a:effectLst/>
          </c:spPr>
          <c:marker>
            <c:symbol val="circle"/>
            <c:size val="5"/>
            <c:spPr>
              <a:solidFill>
                <a:schemeClr val="accent4"/>
              </a:solidFill>
              <a:ln w="9525">
                <a:solidFill>
                  <a:schemeClr val="accent4"/>
                </a:solidFill>
              </a:ln>
              <a:effectLst/>
            </c:spPr>
          </c:marker>
          <c:cat>
            <c:strRef>
              <c:f>Лист1!$A$2:$A$21</c:f>
              <c:strCache>
                <c:ptCount val="20"/>
                <c:pt idx="0">
                  <c:v>"red_fred_1.jpg"</c:v>
                </c:pt>
                <c:pt idx="1">
                  <c:v>"red_fred_2.jpg"</c:v>
                </c:pt>
                <c:pt idx="2">
                  <c:v>"red_fred_3.jpg"</c:v>
                </c:pt>
                <c:pt idx="3">
                  <c:v>"red_fred_4.jpg"</c:v>
                </c:pt>
                <c:pt idx="4">
                  <c:v>"red_fred_5.jpg"</c:v>
                </c:pt>
                <c:pt idx="5">
                  <c:v>"red_fred_6.jpg"</c:v>
                </c:pt>
                <c:pt idx="6">
                  <c:v>"red_fred_7.jpg"</c:v>
                </c:pt>
                <c:pt idx="7">
                  <c:v>"red_fred_8.jpg"</c:v>
                </c:pt>
                <c:pt idx="8">
                  <c:v>"red_fred_9.jpg"</c:v>
                </c:pt>
                <c:pt idx="9">
                  <c:v>"red_fred_10.jpg"</c:v>
                </c:pt>
                <c:pt idx="10">
                  <c:v>"red_fred_11.jpg"</c:v>
                </c:pt>
                <c:pt idx="11">
                  <c:v>"red_fred_12.jpg"</c:v>
                </c:pt>
                <c:pt idx="12">
                  <c:v>"red_fred_13.jpg"</c:v>
                </c:pt>
                <c:pt idx="13">
                  <c:v>"red_fred_14.jpg"</c:v>
                </c:pt>
                <c:pt idx="14">
                  <c:v>"red_fred_15.jpg"</c:v>
                </c:pt>
                <c:pt idx="15">
                  <c:v>"red_fred_16.jpg"</c:v>
                </c:pt>
                <c:pt idx="16">
                  <c:v>"red_fred_17.jpg"</c:v>
                </c:pt>
                <c:pt idx="17">
                  <c:v>"red_fred_18.jpg"</c:v>
                </c:pt>
                <c:pt idx="18">
                  <c:v>"red_fred_19.jpg"</c:v>
                </c:pt>
                <c:pt idx="19">
                  <c:v>"red_fred_20.jpg"</c:v>
                </c:pt>
              </c:strCache>
            </c:strRef>
          </c:cat>
          <c:val>
            <c:numRef>
              <c:f>Лист1!$B$2:$B$21</c:f>
              <c:numCache>
                <c:formatCode>General</c:formatCode>
                <c:ptCount val="20"/>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numCache>
            </c:numRef>
          </c:val>
          <c:smooth val="0"/>
          <c:extLst>
            <c:ext xmlns:c16="http://schemas.microsoft.com/office/drawing/2014/chart" uri="{C3380CC4-5D6E-409C-BE32-E72D297353CC}">
              <c16:uniqueId val="{00000000-842B-4FF4-BE57-6874E7028203}"/>
            </c:ext>
          </c:extLst>
        </c:ser>
        <c:dLbls>
          <c:showLegendKey val="0"/>
          <c:showVal val="0"/>
          <c:showCatName val="0"/>
          <c:showSerName val="0"/>
          <c:showPercent val="0"/>
          <c:showBubbleSize val="0"/>
        </c:dLbls>
        <c:marker val="1"/>
        <c:smooth val="0"/>
        <c:axId val="1041987807"/>
        <c:axId val="1041982815"/>
      </c:lineChart>
      <c:catAx>
        <c:axId val="1041987807"/>
        <c:scaling>
          <c:orientation val="minMax"/>
        </c:scaling>
        <c:delete val="1"/>
        <c:axPos val="b"/>
        <c:numFmt formatCode="General" sourceLinked="1"/>
        <c:majorTickMark val="none"/>
        <c:minorTickMark val="none"/>
        <c:tickLblPos val="nextTo"/>
        <c:crossAx val="1041982815"/>
        <c:crosses val="autoZero"/>
        <c:auto val="1"/>
        <c:lblAlgn val="ctr"/>
        <c:lblOffset val="100"/>
        <c:noMultiLvlLbl val="0"/>
      </c:catAx>
      <c:valAx>
        <c:axId val="1041982815"/>
        <c:scaling>
          <c:orientation val="minMax"/>
          <c:max val="2"/>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crossAx val="1041987807"/>
        <c:crosses val="autoZero"/>
        <c:crossBetween val="between"/>
        <c:majorUnit val="0.5"/>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ru-RU"/>
    </a:p>
  </c:txPr>
  <c:externalData r:id="rId3">
    <c:autoUpdate val="0"/>
  </c:externalData>
</c:chartSpace>
</file>

<file path=ppt/charts/chart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Лист1!$B$1</c:f>
              <c:strCache>
                <c:ptCount val="1"/>
                <c:pt idx="0">
                  <c:v>dHash</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dLbls>
            <c:dLbl>
              <c:idx val="12"/>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438F-4679-B4A1-A293850C3054}"/>
                </c:ext>
              </c:extLst>
            </c:dLbl>
            <c:dLbl>
              <c:idx val="29"/>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438F-4679-B4A1-A293850C3054}"/>
                </c:ext>
              </c:extLst>
            </c:dLbl>
            <c:dLbl>
              <c:idx val="35"/>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438F-4679-B4A1-A293850C3054}"/>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ru-RU"/>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Лист1!$A$2:$A$43</c:f>
              <c:strCache>
                <c:ptCount val="42"/>
                <c:pt idx="0">
                  <c:v>"red_1.jpg"</c:v>
                </c:pt>
                <c:pt idx="1">
                  <c:v>"red_2.jpg"</c:v>
                </c:pt>
                <c:pt idx="2">
                  <c:v>"red_3.jpg"</c:v>
                </c:pt>
                <c:pt idx="3">
                  <c:v>"red_4.jpg"</c:v>
                </c:pt>
                <c:pt idx="4">
                  <c:v>"red_5.jpg"</c:v>
                </c:pt>
                <c:pt idx="5">
                  <c:v>"red_6.jpg"</c:v>
                </c:pt>
                <c:pt idx="6">
                  <c:v>"red_7.jpg"</c:v>
                </c:pt>
                <c:pt idx="7">
                  <c:v>"red_8.jpg"</c:v>
                </c:pt>
                <c:pt idx="8">
                  <c:v>"red_9.jpg"</c:v>
                </c:pt>
                <c:pt idx="9">
                  <c:v>"red_10.jpg"</c:v>
                </c:pt>
                <c:pt idx="10">
                  <c:v>"red_11.jpg"</c:v>
                </c:pt>
                <c:pt idx="11">
                  <c:v>"red_12.jpg"</c:v>
                </c:pt>
                <c:pt idx="12">
                  <c:v>"red_13.jpg"</c:v>
                </c:pt>
                <c:pt idx="13">
                  <c:v>"red_14.jpg"</c:v>
                </c:pt>
                <c:pt idx="14">
                  <c:v>"red_15.jpg"</c:v>
                </c:pt>
                <c:pt idx="15">
                  <c:v>"red_16.jpg"</c:v>
                </c:pt>
                <c:pt idx="16">
                  <c:v>"red_17.jpg"</c:v>
                </c:pt>
                <c:pt idx="17">
                  <c:v>"red_18.jpg"</c:v>
                </c:pt>
                <c:pt idx="18">
                  <c:v>"red_19.jpg"</c:v>
                </c:pt>
                <c:pt idx="19">
                  <c:v>"red_20.jpg"</c:v>
                </c:pt>
                <c:pt idx="20">
                  <c:v>"red_21.jpg"</c:v>
                </c:pt>
                <c:pt idx="21">
                  <c:v>"red_22.jpg"</c:v>
                </c:pt>
                <c:pt idx="22">
                  <c:v>"red_23.jpg"</c:v>
                </c:pt>
                <c:pt idx="23">
                  <c:v>"red_24.jpg"</c:v>
                </c:pt>
                <c:pt idx="24">
                  <c:v>"red_25.jpg"</c:v>
                </c:pt>
                <c:pt idx="25">
                  <c:v>"red_26.jpg"</c:v>
                </c:pt>
                <c:pt idx="26">
                  <c:v>"red_27.jpg"</c:v>
                </c:pt>
                <c:pt idx="27">
                  <c:v>"red_28.jpg"</c:v>
                </c:pt>
                <c:pt idx="28">
                  <c:v>"red_29.jpg"</c:v>
                </c:pt>
                <c:pt idx="29">
                  <c:v>"red_30.jpg"</c:v>
                </c:pt>
                <c:pt idx="30">
                  <c:v>"red_31.jpg"</c:v>
                </c:pt>
                <c:pt idx="31">
                  <c:v>"red_32.jpg"</c:v>
                </c:pt>
                <c:pt idx="32">
                  <c:v>"red_33.jpg"</c:v>
                </c:pt>
                <c:pt idx="33">
                  <c:v>"red_34.jpg"</c:v>
                </c:pt>
                <c:pt idx="34">
                  <c:v>"red_35.jpg"</c:v>
                </c:pt>
                <c:pt idx="35">
                  <c:v>"red_36.jpg"</c:v>
                </c:pt>
                <c:pt idx="36">
                  <c:v>"red_37.jpg"</c:v>
                </c:pt>
                <c:pt idx="37">
                  <c:v>"red_38.jpg"</c:v>
                </c:pt>
                <c:pt idx="38">
                  <c:v>"red_39.jpg"</c:v>
                </c:pt>
                <c:pt idx="39">
                  <c:v>"red_40.jpg"</c:v>
                </c:pt>
                <c:pt idx="40">
                  <c:v>"red_41.jpg"</c:v>
                </c:pt>
                <c:pt idx="41">
                  <c:v>"red_42.jpg"</c:v>
                </c:pt>
              </c:strCache>
            </c:strRef>
          </c:cat>
          <c:val>
            <c:numRef>
              <c:f>Лист1!$B$2:$B$43</c:f>
              <c:numCache>
                <c:formatCode>General</c:formatCode>
                <c:ptCount val="42"/>
                <c:pt idx="0">
                  <c:v>8</c:v>
                </c:pt>
                <c:pt idx="1">
                  <c:v>7</c:v>
                </c:pt>
                <c:pt idx="2">
                  <c:v>10</c:v>
                </c:pt>
                <c:pt idx="3">
                  <c:v>7</c:v>
                </c:pt>
                <c:pt idx="4">
                  <c:v>14</c:v>
                </c:pt>
                <c:pt idx="5">
                  <c:v>9</c:v>
                </c:pt>
                <c:pt idx="6">
                  <c:v>8</c:v>
                </c:pt>
                <c:pt idx="7">
                  <c:v>10</c:v>
                </c:pt>
                <c:pt idx="8">
                  <c:v>12</c:v>
                </c:pt>
                <c:pt idx="9">
                  <c:v>14</c:v>
                </c:pt>
                <c:pt idx="10">
                  <c:v>12</c:v>
                </c:pt>
                <c:pt idx="11">
                  <c:v>11</c:v>
                </c:pt>
                <c:pt idx="12">
                  <c:v>11</c:v>
                </c:pt>
                <c:pt idx="13">
                  <c:v>9</c:v>
                </c:pt>
                <c:pt idx="14">
                  <c:v>8</c:v>
                </c:pt>
                <c:pt idx="15">
                  <c:v>7</c:v>
                </c:pt>
                <c:pt idx="16">
                  <c:v>12</c:v>
                </c:pt>
                <c:pt idx="17">
                  <c:v>9</c:v>
                </c:pt>
                <c:pt idx="18">
                  <c:v>7</c:v>
                </c:pt>
                <c:pt idx="19">
                  <c:v>13</c:v>
                </c:pt>
                <c:pt idx="20">
                  <c:v>10</c:v>
                </c:pt>
                <c:pt idx="21">
                  <c:v>9</c:v>
                </c:pt>
                <c:pt idx="22">
                  <c:v>6</c:v>
                </c:pt>
                <c:pt idx="23">
                  <c:v>13</c:v>
                </c:pt>
                <c:pt idx="24">
                  <c:v>8</c:v>
                </c:pt>
                <c:pt idx="25">
                  <c:v>5</c:v>
                </c:pt>
                <c:pt idx="26">
                  <c:v>10</c:v>
                </c:pt>
                <c:pt idx="27">
                  <c:v>6</c:v>
                </c:pt>
                <c:pt idx="28">
                  <c:v>5</c:v>
                </c:pt>
                <c:pt idx="29">
                  <c:v>11</c:v>
                </c:pt>
                <c:pt idx="30">
                  <c:v>6</c:v>
                </c:pt>
                <c:pt idx="31">
                  <c:v>9</c:v>
                </c:pt>
                <c:pt idx="32">
                  <c:v>8</c:v>
                </c:pt>
                <c:pt idx="33">
                  <c:v>10</c:v>
                </c:pt>
                <c:pt idx="34">
                  <c:v>6</c:v>
                </c:pt>
                <c:pt idx="35">
                  <c:v>11</c:v>
                </c:pt>
                <c:pt idx="36">
                  <c:v>5</c:v>
                </c:pt>
                <c:pt idx="37">
                  <c:v>7</c:v>
                </c:pt>
                <c:pt idx="38">
                  <c:v>6</c:v>
                </c:pt>
                <c:pt idx="39">
                  <c:v>4</c:v>
                </c:pt>
                <c:pt idx="40">
                  <c:v>5</c:v>
                </c:pt>
                <c:pt idx="41">
                  <c:v>6</c:v>
                </c:pt>
              </c:numCache>
            </c:numRef>
          </c:val>
          <c:smooth val="0"/>
          <c:extLst>
            <c:ext xmlns:c16="http://schemas.microsoft.com/office/drawing/2014/chart" uri="{C3380CC4-5D6E-409C-BE32-E72D297353CC}">
              <c16:uniqueId val="{00000000-A120-4186-AC11-4AEA9D34A8DC}"/>
            </c:ext>
          </c:extLst>
        </c:ser>
        <c:dLbls>
          <c:showLegendKey val="0"/>
          <c:showVal val="0"/>
          <c:showCatName val="0"/>
          <c:showSerName val="0"/>
          <c:showPercent val="0"/>
          <c:showBubbleSize val="0"/>
        </c:dLbls>
        <c:marker val="1"/>
        <c:smooth val="0"/>
        <c:axId val="1041987807"/>
        <c:axId val="1041982815"/>
      </c:lineChart>
      <c:catAx>
        <c:axId val="1041987807"/>
        <c:scaling>
          <c:orientation val="minMax"/>
        </c:scaling>
        <c:delete val="1"/>
        <c:axPos val="b"/>
        <c:numFmt formatCode="General" sourceLinked="1"/>
        <c:majorTickMark val="none"/>
        <c:minorTickMark val="none"/>
        <c:tickLblPos val="nextTo"/>
        <c:crossAx val="1041982815"/>
        <c:crosses val="autoZero"/>
        <c:auto val="1"/>
        <c:lblAlgn val="ctr"/>
        <c:lblOffset val="100"/>
        <c:noMultiLvlLbl val="0"/>
      </c:catAx>
      <c:valAx>
        <c:axId val="1041982815"/>
        <c:scaling>
          <c:orientation val="minMax"/>
          <c:max val="15"/>
          <c:min val="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crossAx val="1041987807"/>
        <c:crosses val="autoZero"/>
        <c:crossBetween val="between"/>
        <c:majorUnit val="1"/>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ru-RU"/>
    </a:p>
  </c:txPr>
  <c:externalData r:id="rId3">
    <c:autoUpdate val="0"/>
  </c:externalData>
</c:chartSpace>
</file>

<file path=ppt/charts/chart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Лист1!$B$1</c:f>
              <c:strCache>
                <c:ptCount val="1"/>
                <c:pt idx="0">
                  <c:v>idHash</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dLbls>
            <c:dLbl>
              <c:idx val="29"/>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A7A4-4789-8308-31F6C19376E4}"/>
                </c:ext>
              </c:extLst>
            </c:dLbl>
            <c:dLbl>
              <c:idx val="36"/>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A7A4-4789-8308-31F6C19376E4}"/>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ru-RU"/>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Лист1!$A$2:$A$43</c:f>
              <c:strCache>
                <c:ptCount val="42"/>
                <c:pt idx="0">
                  <c:v>"red_1.jpg"</c:v>
                </c:pt>
                <c:pt idx="1">
                  <c:v>"red_2.jpg"</c:v>
                </c:pt>
                <c:pt idx="2">
                  <c:v>"red_3.jpg"</c:v>
                </c:pt>
                <c:pt idx="3">
                  <c:v>"red_4.jpg"</c:v>
                </c:pt>
                <c:pt idx="4">
                  <c:v>"red_5.jpg"</c:v>
                </c:pt>
                <c:pt idx="5">
                  <c:v>"red_6.jpg"</c:v>
                </c:pt>
                <c:pt idx="6">
                  <c:v>"red_7.jpg"</c:v>
                </c:pt>
                <c:pt idx="7">
                  <c:v>"red_8.jpg"</c:v>
                </c:pt>
                <c:pt idx="8">
                  <c:v>"red_9.jpg"</c:v>
                </c:pt>
                <c:pt idx="9">
                  <c:v>"red_10.jpg"</c:v>
                </c:pt>
                <c:pt idx="10">
                  <c:v>"red_11.jpg"</c:v>
                </c:pt>
                <c:pt idx="11">
                  <c:v>"red_12.jpg"</c:v>
                </c:pt>
                <c:pt idx="12">
                  <c:v>"red_13.jpg"</c:v>
                </c:pt>
                <c:pt idx="13">
                  <c:v>"red_14.jpg"</c:v>
                </c:pt>
                <c:pt idx="14">
                  <c:v>"red_15.jpg"</c:v>
                </c:pt>
                <c:pt idx="15">
                  <c:v>"red_16.jpg"</c:v>
                </c:pt>
                <c:pt idx="16">
                  <c:v>"red_17.jpg"</c:v>
                </c:pt>
                <c:pt idx="17">
                  <c:v>"red_18.jpg"</c:v>
                </c:pt>
                <c:pt idx="18">
                  <c:v>"red_19.jpg"</c:v>
                </c:pt>
                <c:pt idx="19">
                  <c:v>"red_20.jpg"</c:v>
                </c:pt>
                <c:pt idx="20">
                  <c:v>"red_21.jpg"</c:v>
                </c:pt>
                <c:pt idx="21">
                  <c:v>"red_22.jpg"</c:v>
                </c:pt>
                <c:pt idx="22">
                  <c:v>"red_23.jpg"</c:v>
                </c:pt>
                <c:pt idx="23">
                  <c:v>"red_24.jpg"</c:v>
                </c:pt>
                <c:pt idx="24">
                  <c:v>"red_25.jpg"</c:v>
                </c:pt>
                <c:pt idx="25">
                  <c:v>"red_26.jpg"</c:v>
                </c:pt>
                <c:pt idx="26">
                  <c:v>"red_27.jpg"</c:v>
                </c:pt>
                <c:pt idx="27">
                  <c:v>"red_28.jpg"</c:v>
                </c:pt>
                <c:pt idx="28">
                  <c:v>"red_29.jpg"</c:v>
                </c:pt>
                <c:pt idx="29">
                  <c:v>"red_30.jpg"</c:v>
                </c:pt>
                <c:pt idx="30">
                  <c:v>"red_31.jpg"</c:v>
                </c:pt>
                <c:pt idx="31">
                  <c:v>"red_32.jpg"</c:v>
                </c:pt>
                <c:pt idx="32">
                  <c:v>"red_33.jpg"</c:v>
                </c:pt>
                <c:pt idx="33">
                  <c:v>"red_34.jpg"</c:v>
                </c:pt>
                <c:pt idx="34">
                  <c:v>"red_35.jpg"</c:v>
                </c:pt>
                <c:pt idx="35">
                  <c:v>"red_36.jpg"</c:v>
                </c:pt>
                <c:pt idx="36">
                  <c:v>"red_37.jpg"</c:v>
                </c:pt>
                <c:pt idx="37">
                  <c:v>"red_38.jpg"</c:v>
                </c:pt>
                <c:pt idx="38">
                  <c:v>"red_39.jpg"</c:v>
                </c:pt>
                <c:pt idx="39">
                  <c:v>"red_40.jpg"</c:v>
                </c:pt>
                <c:pt idx="40">
                  <c:v>"red_41.jpg"</c:v>
                </c:pt>
                <c:pt idx="41">
                  <c:v>"red_42.jpg"</c:v>
                </c:pt>
              </c:strCache>
            </c:strRef>
          </c:cat>
          <c:val>
            <c:numRef>
              <c:f>Лист1!$B$2:$B$43</c:f>
              <c:numCache>
                <c:formatCode>General</c:formatCode>
                <c:ptCount val="42"/>
                <c:pt idx="0">
                  <c:v>0</c:v>
                </c:pt>
                <c:pt idx="1">
                  <c:v>0</c:v>
                </c:pt>
                <c:pt idx="2">
                  <c:v>0</c:v>
                </c:pt>
                <c:pt idx="3">
                  <c:v>0</c:v>
                </c:pt>
                <c:pt idx="4">
                  <c:v>0</c:v>
                </c:pt>
                <c:pt idx="5">
                  <c:v>0</c:v>
                </c:pt>
                <c:pt idx="6">
                  <c:v>0</c:v>
                </c:pt>
                <c:pt idx="7">
                  <c:v>0</c:v>
                </c:pt>
                <c:pt idx="8">
                  <c:v>1</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13</c:v>
                </c:pt>
                <c:pt idx="29">
                  <c:v>8</c:v>
                </c:pt>
                <c:pt idx="30">
                  <c:v>0</c:v>
                </c:pt>
                <c:pt idx="31">
                  <c:v>0</c:v>
                </c:pt>
                <c:pt idx="32">
                  <c:v>9</c:v>
                </c:pt>
                <c:pt idx="33">
                  <c:v>4</c:v>
                </c:pt>
                <c:pt idx="34">
                  <c:v>0</c:v>
                </c:pt>
                <c:pt idx="35">
                  <c:v>0</c:v>
                </c:pt>
                <c:pt idx="36">
                  <c:v>8</c:v>
                </c:pt>
                <c:pt idx="37">
                  <c:v>1</c:v>
                </c:pt>
                <c:pt idx="38">
                  <c:v>0</c:v>
                </c:pt>
                <c:pt idx="39">
                  <c:v>13</c:v>
                </c:pt>
                <c:pt idx="40">
                  <c:v>6</c:v>
                </c:pt>
                <c:pt idx="41">
                  <c:v>1</c:v>
                </c:pt>
              </c:numCache>
            </c:numRef>
          </c:val>
          <c:smooth val="0"/>
          <c:extLst>
            <c:ext xmlns:c16="http://schemas.microsoft.com/office/drawing/2014/chart" uri="{C3380CC4-5D6E-409C-BE32-E72D297353CC}">
              <c16:uniqueId val="{00000000-8C32-489E-8FCA-4405B7015792}"/>
            </c:ext>
          </c:extLst>
        </c:ser>
        <c:dLbls>
          <c:showLegendKey val="0"/>
          <c:showVal val="0"/>
          <c:showCatName val="0"/>
          <c:showSerName val="0"/>
          <c:showPercent val="0"/>
          <c:showBubbleSize val="0"/>
        </c:dLbls>
        <c:marker val="1"/>
        <c:smooth val="0"/>
        <c:axId val="1047145247"/>
        <c:axId val="1047154815"/>
      </c:lineChart>
      <c:catAx>
        <c:axId val="1047145247"/>
        <c:scaling>
          <c:orientation val="minMax"/>
        </c:scaling>
        <c:delete val="1"/>
        <c:axPos val="b"/>
        <c:numFmt formatCode="General" sourceLinked="1"/>
        <c:majorTickMark val="none"/>
        <c:minorTickMark val="none"/>
        <c:tickLblPos val="nextTo"/>
        <c:crossAx val="1047154815"/>
        <c:crosses val="autoZero"/>
        <c:auto val="1"/>
        <c:lblAlgn val="ctr"/>
        <c:lblOffset val="100"/>
        <c:noMultiLvlLbl val="0"/>
      </c:catAx>
      <c:valAx>
        <c:axId val="1047154815"/>
        <c:scaling>
          <c:orientation val="minMax"/>
          <c:max val="15"/>
          <c:min val="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crossAx val="1047145247"/>
        <c:crosses val="autoZero"/>
        <c:crossBetween val="between"/>
        <c:majorUnit val="1"/>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ru-RU"/>
    </a:p>
  </c:txPr>
  <c:externalData r:id="rId3">
    <c:autoUpdate val="0"/>
  </c:externalData>
</c:chartSpace>
</file>

<file path=ppt/charts/chart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6"/>
    </mc:Choice>
    <mc:Fallback>
      <c:style val="6"/>
    </mc:Fallback>
  </mc:AlternateContent>
  <c:chart>
    <c:autoTitleDeleted val="1"/>
    <c:plotArea>
      <c:layout/>
      <c:lineChart>
        <c:grouping val="standard"/>
        <c:varyColors val="0"/>
        <c:ser>
          <c:idx val="0"/>
          <c:order val="0"/>
          <c:tx>
            <c:strRef>
              <c:f>Лист1!$B$1</c:f>
              <c:strCache>
                <c:ptCount val="1"/>
                <c:pt idx="0">
                  <c:v>aHash</c:v>
                </c:pt>
              </c:strCache>
            </c:strRef>
          </c:tx>
          <c:spPr>
            <a:ln w="28575" cap="rnd">
              <a:solidFill>
                <a:schemeClr val="accent4"/>
              </a:solidFill>
              <a:round/>
            </a:ln>
            <a:effectLst/>
          </c:spPr>
          <c:marker>
            <c:symbol val="circle"/>
            <c:size val="5"/>
            <c:spPr>
              <a:solidFill>
                <a:schemeClr val="accent4"/>
              </a:solidFill>
              <a:ln w="9525">
                <a:solidFill>
                  <a:schemeClr val="accent4"/>
                </a:solidFill>
              </a:ln>
              <a:effectLst/>
            </c:spPr>
          </c:marker>
          <c:dLbls>
            <c:dLbl>
              <c:idx val="28"/>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45AF-46D4-AAB4-67F3D0194FE2}"/>
                </c:ext>
              </c:extLst>
            </c:dLbl>
            <c:dLbl>
              <c:idx val="39"/>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45AF-46D4-AAB4-67F3D0194FE2}"/>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ru-RU"/>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Лист1!$A$2:$A$43</c:f>
              <c:strCache>
                <c:ptCount val="42"/>
                <c:pt idx="0">
                  <c:v>"red_1.jpg"</c:v>
                </c:pt>
                <c:pt idx="1">
                  <c:v>"red_2.jpg"</c:v>
                </c:pt>
                <c:pt idx="2">
                  <c:v>"red_3.jpg"</c:v>
                </c:pt>
                <c:pt idx="3">
                  <c:v>"red_4.jpg"</c:v>
                </c:pt>
                <c:pt idx="4">
                  <c:v>"red_5.jpg"</c:v>
                </c:pt>
                <c:pt idx="5">
                  <c:v>"red_6.jpg"</c:v>
                </c:pt>
                <c:pt idx="6">
                  <c:v>"red_7.jpg"</c:v>
                </c:pt>
                <c:pt idx="7">
                  <c:v>"red_8.jpg"</c:v>
                </c:pt>
                <c:pt idx="8">
                  <c:v>"red_9.jpg"</c:v>
                </c:pt>
                <c:pt idx="9">
                  <c:v>"red_10.jpg"</c:v>
                </c:pt>
                <c:pt idx="10">
                  <c:v>"red_11.jpg"</c:v>
                </c:pt>
                <c:pt idx="11">
                  <c:v>"red_12.jpg"</c:v>
                </c:pt>
                <c:pt idx="12">
                  <c:v>"red_13.jpg"</c:v>
                </c:pt>
                <c:pt idx="13">
                  <c:v>"red_14.jpg"</c:v>
                </c:pt>
                <c:pt idx="14">
                  <c:v>"red_15.jpg"</c:v>
                </c:pt>
                <c:pt idx="15">
                  <c:v>"red_16.jpg"</c:v>
                </c:pt>
                <c:pt idx="16">
                  <c:v>"red_17.jpg"</c:v>
                </c:pt>
                <c:pt idx="17">
                  <c:v>"red_18.jpg"</c:v>
                </c:pt>
                <c:pt idx="18">
                  <c:v>"red_19.jpg"</c:v>
                </c:pt>
                <c:pt idx="19">
                  <c:v>"red_20.jpg"</c:v>
                </c:pt>
                <c:pt idx="20">
                  <c:v>"red_21.jpg"</c:v>
                </c:pt>
                <c:pt idx="21">
                  <c:v>"red_22.jpg"</c:v>
                </c:pt>
                <c:pt idx="22">
                  <c:v>"red_23.jpg"</c:v>
                </c:pt>
                <c:pt idx="23">
                  <c:v>"red_24.jpg"</c:v>
                </c:pt>
                <c:pt idx="24">
                  <c:v>"red_25.jpg"</c:v>
                </c:pt>
                <c:pt idx="25">
                  <c:v>"red_26.jpg"</c:v>
                </c:pt>
                <c:pt idx="26">
                  <c:v>"red_27.jpg"</c:v>
                </c:pt>
                <c:pt idx="27">
                  <c:v>"red_28.jpg"</c:v>
                </c:pt>
                <c:pt idx="28">
                  <c:v>"red_29.jpg"</c:v>
                </c:pt>
                <c:pt idx="29">
                  <c:v>"red_30.jpg"</c:v>
                </c:pt>
                <c:pt idx="30">
                  <c:v>"red_31.jpg"</c:v>
                </c:pt>
                <c:pt idx="31">
                  <c:v>"red_32.jpg"</c:v>
                </c:pt>
                <c:pt idx="32">
                  <c:v>"red_33.jpg"</c:v>
                </c:pt>
                <c:pt idx="33">
                  <c:v>"red_34.jpg"</c:v>
                </c:pt>
                <c:pt idx="34">
                  <c:v>"red_35.jpg"</c:v>
                </c:pt>
                <c:pt idx="35">
                  <c:v>"red_36.jpg"</c:v>
                </c:pt>
                <c:pt idx="36">
                  <c:v>"red_37.jpg"</c:v>
                </c:pt>
                <c:pt idx="37">
                  <c:v>"red_38.jpg"</c:v>
                </c:pt>
                <c:pt idx="38">
                  <c:v>"red_39.jpg"</c:v>
                </c:pt>
                <c:pt idx="39">
                  <c:v>"red_40.jpg"</c:v>
                </c:pt>
                <c:pt idx="40">
                  <c:v>"red_41.jpg"</c:v>
                </c:pt>
                <c:pt idx="41">
                  <c:v>"red_42.jpg"</c:v>
                </c:pt>
              </c:strCache>
            </c:strRef>
          </c:cat>
          <c:val>
            <c:numRef>
              <c:f>Лист1!$B$2:$B$43</c:f>
              <c:numCache>
                <c:formatCode>General</c:formatCode>
                <c:ptCount val="42"/>
                <c:pt idx="0">
                  <c:v>1</c:v>
                </c:pt>
                <c:pt idx="1">
                  <c:v>0</c:v>
                </c:pt>
                <c:pt idx="2">
                  <c:v>0</c:v>
                </c:pt>
                <c:pt idx="3">
                  <c:v>1</c:v>
                </c:pt>
                <c:pt idx="4">
                  <c:v>0</c:v>
                </c:pt>
                <c:pt idx="5">
                  <c:v>0</c:v>
                </c:pt>
                <c:pt idx="6">
                  <c:v>0</c:v>
                </c:pt>
                <c:pt idx="7">
                  <c:v>0</c:v>
                </c:pt>
                <c:pt idx="8">
                  <c:v>0</c:v>
                </c:pt>
                <c:pt idx="9">
                  <c:v>0</c:v>
                </c:pt>
                <c:pt idx="10">
                  <c:v>0</c:v>
                </c:pt>
                <c:pt idx="11">
                  <c:v>0</c:v>
                </c:pt>
                <c:pt idx="12">
                  <c:v>0</c:v>
                </c:pt>
                <c:pt idx="13">
                  <c:v>0</c:v>
                </c:pt>
                <c:pt idx="14">
                  <c:v>1</c:v>
                </c:pt>
                <c:pt idx="15">
                  <c:v>1</c:v>
                </c:pt>
                <c:pt idx="16">
                  <c:v>0</c:v>
                </c:pt>
                <c:pt idx="17">
                  <c:v>0</c:v>
                </c:pt>
                <c:pt idx="18">
                  <c:v>1</c:v>
                </c:pt>
                <c:pt idx="19">
                  <c:v>0</c:v>
                </c:pt>
                <c:pt idx="20">
                  <c:v>0</c:v>
                </c:pt>
                <c:pt idx="21">
                  <c:v>0</c:v>
                </c:pt>
                <c:pt idx="22">
                  <c:v>0</c:v>
                </c:pt>
                <c:pt idx="23">
                  <c:v>0</c:v>
                </c:pt>
                <c:pt idx="24">
                  <c:v>0</c:v>
                </c:pt>
                <c:pt idx="25">
                  <c:v>1</c:v>
                </c:pt>
                <c:pt idx="26">
                  <c:v>0</c:v>
                </c:pt>
                <c:pt idx="27">
                  <c:v>0</c:v>
                </c:pt>
                <c:pt idx="28">
                  <c:v>3</c:v>
                </c:pt>
                <c:pt idx="29">
                  <c:v>2</c:v>
                </c:pt>
                <c:pt idx="30">
                  <c:v>1</c:v>
                </c:pt>
                <c:pt idx="31">
                  <c:v>0</c:v>
                </c:pt>
                <c:pt idx="32">
                  <c:v>2</c:v>
                </c:pt>
                <c:pt idx="33">
                  <c:v>1</c:v>
                </c:pt>
                <c:pt idx="34">
                  <c:v>1</c:v>
                </c:pt>
                <c:pt idx="35">
                  <c:v>0</c:v>
                </c:pt>
                <c:pt idx="36">
                  <c:v>2</c:v>
                </c:pt>
                <c:pt idx="37">
                  <c:v>2</c:v>
                </c:pt>
                <c:pt idx="38">
                  <c:v>0</c:v>
                </c:pt>
                <c:pt idx="39">
                  <c:v>3</c:v>
                </c:pt>
                <c:pt idx="40">
                  <c:v>2</c:v>
                </c:pt>
                <c:pt idx="41">
                  <c:v>1</c:v>
                </c:pt>
              </c:numCache>
            </c:numRef>
          </c:val>
          <c:smooth val="0"/>
          <c:extLst>
            <c:ext xmlns:c16="http://schemas.microsoft.com/office/drawing/2014/chart" uri="{C3380CC4-5D6E-409C-BE32-E72D297353CC}">
              <c16:uniqueId val="{00000001-56A7-4667-A6C7-C620D2C58001}"/>
            </c:ext>
          </c:extLst>
        </c:ser>
        <c:dLbls>
          <c:showLegendKey val="0"/>
          <c:showVal val="0"/>
          <c:showCatName val="0"/>
          <c:showSerName val="0"/>
          <c:showPercent val="0"/>
          <c:showBubbleSize val="0"/>
        </c:dLbls>
        <c:marker val="1"/>
        <c:smooth val="0"/>
        <c:axId val="1041987807"/>
        <c:axId val="1041982815"/>
      </c:lineChart>
      <c:catAx>
        <c:axId val="1041987807"/>
        <c:scaling>
          <c:orientation val="minMax"/>
        </c:scaling>
        <c:delete val="1"/>
        <c:axPos val="b"/>
        <c:numFmt formatCode="General" sourceLinked="1"/>
        <c:majorTickMark val="none"/>
        <c:minorTickMark val="none"/>
        <c:tickLblPos val="nextTo"/>
        <c:crossAx val="1041982815"/>
        <c:crosses val="autoZero"/>
        <c:auto val="1"/>
        <c:lblAlgn val="ctr"/>
        <c:lblOffset val="100"/>
        <c:noMultiLvlLbl val="0"/>
      </c:catAx>
      <c:valAx>
        <c:axId val="1041982815"/>
        <c:scaling>
          <c:orientation val="minMax"/>
          <c:max val="5"/>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crossAx val="1041987807"/>
        <c:crosses val="autoZero"/>
        <c:crossBetween val="between"/>
        <c:majorUnit val="1"/>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ru-RU"/>
    </a:p>
  </c:txPr>
  <c:externalData r:id="rId3">
    <c:autoUpdate val="0"/>
  </c:externalData>
  <c:userShapes r:id="rId4"/>
</c:chartSpace>
</file>

<file path=ppt/charts/chart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5"/>
    </mc:Choice>
    <mc:Fallback>
      <c:style val="5"/>
    </mc:Fallback>
  </mc:AlternateContent>
  <c:chart>
    <c:autoTitleDeleted val="1"/>
    <c:plotArea>
      <c:layout/>
      <c:lineChart>
        <c:grouping val="standard"/>
        <c:varyColors val="0"/>
        <c:ser>
          <c:idx val="0"/>
          <c:order val="0"/>
          <c:tx>
            <c:strRef>
              <c:f>Лист1!$B$1</c:f>
              <c:strCache>
                <c:ptCount val="1"/>
                <c:pt idx="0">
                  <c:v>pHash</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cat>
            <c:strRef>
              <c:f>Лист1!$A$2:$A$43</c:f>
              <c:strCache>
                <c:ptCount val="42"/>
                <c:pt idx="0">
                  <c:v>"red_1.jpg"</c:v>
                </c:pt>
                <c:pt idx="1">
                  <c:v>"red_2.jpg"</c:v>
                </c:pt>
                <c:pt idx="2">
                  <c:v>"red_3.jpg"</c:v>
                </c:pt>
                <c:pt idx="3">
                  <c:v>"red_4.jpg"</c:v>
                </c:pt>
                <c:pt idx="4">
                  <c:v>"red_5.jpg"</c:v>
                </c:pt>
                <c:pt idx="5">
                  <c:v>"red_6.jpg"</c:v>
                </c:pt>
                <c:pt idx="6">
                  <c:v>"red_7.jpg"</c:v>
                </c:pt>
                <c:pt idx="7">
                  <c:v>"red_8.jpg"</c:v>
                </c:pt>
                <c:pt idx="8">
                  <c:v>"red_9.jpg"</c:v>
                </c:pt>
                <c:pt idx="9">
                  <c:v>"red_10.jpg"</c:v>
                </c:pt>
                <c:pt idx="10">
                  <c:v>"red_11.jpg"</c:v>
                </c:pt>
                <c:pt idx="11">
                  <c:v>"red_12.jpg"</c:v>
                </c:pt>
                <c:pt idx="12">
                  <c:v>"red_13.jpg"</c:v>
                </c:pt>
                <c:pt idx="13">
                  <c:v>"red_14.jpg"</c:v>
                </c:pt>
                <c:pt idx="14">
                  <c:v>"red_15.jpg"</c:v>
                </c:pt>
                <c:pt idx="15">
                  <c:v>"red_16.jpg"</c:v>
                </c:pt>
                <c:pt idx="16">
                  <c:v>"red_17.jpg"</c:v>
                </c:pt>
                <c:pt idx="17">
                  <c:v>"red_18.jpg"</c:v>
                </c:pt>
                <c:pt idx="18">
                  <c:v>"red_19.jpg"</c:v>
                </c:pt>
                <c:pt idx="19">
                  <c:v>"red_20.jpg"</c:v>
                </c:pt>
                <c:pt idx="20">
                  <c:v>"red_21.jpg"</c:v>
                </c:pt>
                <c:pt idx="21">
                  <c:v>"red_22.jpg"</c:v>
                </c:pt>
                <c:pt idx="22">
                  <c:v>"red_23.jpg"</c:v>
                </c:pt>
                <c:pt idx="23">
                  <c:v>"red_24.jpg"</c:v>
                </c:pt>
                <c:pt idx="24">
                  <c:v>"red_25.jpg"</c:v>
                </c:pt>
                <c:pt idx="25">
                  <c:v>"red_26.jpg"</c:v>
                </c:pt>
                <c:pt idx="26">
                  <c:v>"red_27.jpg"</c:v>
                </c:pt>
                <c:pt idx="27">
                  <c:v>"red_28.jpg"</c:v>
                </c:pt>
                <c:pt idx="28">
                  <c:v>"red_29.jpg"</c:v>
                </c:pt>
                <c:pt idx="29">
                  <c:v>"red_30.jpg"</c:v>
                </c:pt>
                <c:pt idx="30">
                  <c:v>"red_31.jpg"</c:v>
                </c:pt>
                <c:pt idx="31">
                  <c:v>"red_32.jpg"</c:v>
                </c:pt>
                <c:pt idx="32">
                  <c:v>"red_33.jpg"</c:v>
                </c:pt>
                <c:pt idx="33">
                  <c:v>"red_34.jpg"</c:v>
                </c:pt>
                <c:pt idx="34">
                  <c:v>"red_35.jpg"</c:v>
                </c:pt>
                <c:pt idx="35">
                  <c:v>"red_36.jpg"</c:v>
                </c:pt>
                <c:pt idx="36">
                  <c:v>"red_37.jpg"</c:v>
                </c:pt>
                <c:pt idx="37">
                  <c:v>"red_38.jpg"</c:v>
                </c:pt>
                <c:pt idx="38">
                  <c:v>"red_39.jpg"</c:v>
                </c:pt>
                <c:pt idx="39">
                  <c:v>"red_40.jpg"</c:v>
                </c:pt>
                <c:pt idx="40">
                  <c:v>"red_41.jpg"</c:v>
                </c:pt>
                <c:pt idx="41">
                  <c:v>"red_42.jpg"</c:v>
                </c:pt>
              </c:strCache>
            </c:strRef>
          </c:cat>
          <c:val>
            <c:numRef>
              <c:f>Лист1!$B$2:$B$43</c:f>
              <c:numCache>
                <c:formatCode>General</c:formatCode>
                <c:ptCount val="42"/>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numCache>
            </c:numRef>
          </c:val>
          <c:smooth val="0"/>
          <c:extLst>
            <c:ext xmlns:c16="http://schemas.microsoft.com/office/drawing/2014/chart" uri="{C3380CC4-5D6E-409C-BE32-E72D297353CC}">
              <c16:uniqueId val="{00000001-0F31-44E9-92CA-E770ACE86368}"/>
            </c:ext>
          </c:extLst>
        </c:ser>
        <c:dLbls>
          <c:showLegendKey val="0"/>
          <c:showVal val="0"/>
          <c:showCatName val="0"/>
          <c:showSerName val="0"/>
          <c:showPercent val="0"/>
          <c:showBubbleSize val="0"/>
        </c:dLbls>
        <c:marker val="1"/>
        <c:smooth val="0"/>
        <c:axId val="1041987807"/>
        <c:axId val="1041982815"/>
      </c:lineChart>
      <c:catAx>
        <c:axId val="1041987807"/>
        <c:scaling>
          <c:orientation val="minMax"/>
        </c:scaling>
        <c:delete val="1"/>
        <c:axPos val="b"/>
        <c:numFmt formatCode="General" sourceLinked="1"/>
        <c:majorTickMark val="none"/>
        <c:minorTickMark val="none"/>
        <c:tickLblPos val="nextTo"/>
        <c:crossAx val="1041982815"/>
        <c:crosses val="autoZero"/>
        <c:auto val="1"/>
        <c:lblAlgn val="ctr"/>
        <c:lblOffset val="100"/>
        <c:noMultiLvlLbl val="0"/>
      </c:catAx>
      <c:valAx>
        <c:axId val="1041982815"/>
        <c:scaling>
          <c:orientation val="minMax"/>
          <c:max val="5"/>
          <c:min val="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crossAx val="1041987807"/>
        <c:crosses val="autoZero"/>
        <c:crossBetween val="between"/>
        <c:majorUnit val="1"/>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ru-RU"/>
    </a:p>
  </c:txPr>
  <c:externalData r:id="rId3">
    <c:autoUpdate val="0"/>
  </c:externalData>
</c:chartSpace>
</file>

<file path=ppt/charts/chart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5"/>
    </mc:Choice>
    <mc:Fallback>
      <c:style val="5"/>
    </mc:Fallback>
  </mc:AlternateContent>
  <c:chart>
    <c:autoTitleDeleted val="1"/>
    <c:plotArea>
      <c:layout/>
      <c:lineChart>
        <c:grouping val="standard"/>
        <c:varyColors val="0"/>
        <c:ser>
          <c:idx val="0"/>
          <c:order val="0"/>
          <c:tx>
            <c:strRef>
              <c:f>Лист1!$B$1</c:f>
              <c:strCache>
                <c:ptCount val="1"/>
                <c:pt idx="0">
                  <c:v>pHash</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dLbls>
            <c:dLbl>
              <c:idx val="1"/>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E092-4DB3-B7C0-AB5A148780F0}"/>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ru-RU"/>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Лист1!$A$2:$A$4</c:f>
              <c:strCache>
                <c:ptCount val="3"/>
                <c:pt idx="0">
                  <c:v>"red_water.jpg"</c:v>
                </c:pt>
                <c:pt idx="1">
                  <c:v>"noisy_image_1_110.jpg"</c:v>
                </c:pt>
                <c:pt idx="2">
                  <c:v>"red_chb.jpg"</c:v>
                </c:pt>
              </c:strCache>
            </c:strRef>
          </c:cat>
          <c:val>
            <c:numRef>
              <c:f>Лист1!$B$2:$B$4</c:f>
              <c:numCache>
                <c:formatCode>General</c:formatCode>
                <c:ptCount val="3"/>
                <c:pt idx="0">
                  <c:v>1</c:v>
                </c:pt>
                <c:pt idx="1">
                  <c:v>6</c:v>
                </c:pt>
                <c:pt idx="2">
                  <c:v>0</c:v>
                </c:pt>
              </c:numCache>
            </c:numRef>
          </c:val>
          <c:smooth val="0"/>
          <c:extLst>
            <c:ext xmlns:c16="http://schemas.microsoft.com/office/drawing/2014/chart" uri="{C3380CC4-5D6E-409C-BE32-E72D297353CC}">
              <c16:uniqueId val="{00000000-DAAF-408D-89ED-A9DD9AEA9487}"/>
            </c:ext>
          </c:extLst>
        </c:ser>
        <c:dLbls>
          <c:showLegendKey val="0"/>
          <c:showVal val="0"/>
          <c:showCatName val="0"/>
          <c:showSerName val="0"/>
          <c:showPercent val="0"/>
          <c:showBubbleSize val="0"/>
        </c:dLbls>
        <c:marker val="1"/>
        <c:smooth val="0"/>
        <c:axId val="422571792"/>
        <c:axId val="422572208"/>
      </c:lineChart>
      <c:catAx>
        <c:axId val="422571792"/>
        <c:scaling>
          <c:orientation val="minMax"/>
        </c:scaling>
        <c:delete val="1"/>
        <c:axPos val="b"/>
        <c:numFmt formatCode="General" sourceLinked="1"/>
        <c:majorTickMark val="none"/>
        <c:minorTickMark val="none"/>
        <c:tickLblPos val="nextTo"/>
        <c:crossAx val="422572208"/>
        <c:crosses val="autoZero"/>
        <c:auto val="1"/>
        <c:lblAlgn val="ctr"/>
        <c:lblOffset val="100"/>
        <c:noMultiLvlLbl val="0"/>
      </c:catAx>
      <c:valAx>
        <c:axId val="422572208"/>
        <c:scaling>
          <c:orientation val="minMax"/>
          <c:max val="7"/>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crossAx val="422571792"/>
        <c:crosses val="autoZero"/>
        <c:crossBetween val="between"/>
        <c:majorUnit val="1"/>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ru-RU"/>
    </a:p>
  </c:txPr>
  <c:externalData r:id="rId3">
    <c:autoUpdate val="0"/>
  </c:externalData>
</c:chartSpace>
</file>

<file path=ppt/charts/chart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6"/>
    </mc:Choice>
    <mc:Fallback>
      <c:style val="6"/>
    </mc:Fallback>
  </mc:AlternateContent>
  <c:chart>
    <c:autoTitleDeleted val="1"/>
    <c:plotArea>
      <c:layout/>
      <c:lineChart>
        <c:grouping val="standard"/>
        <c:varyColors val="0"/>
        <c:ser>
          <c:idx val="0"/>
          <c:order val="0"/>
          <c:tx>
            <c:strRef>
              <c:f>Лист1!$B$1</c:f>
              <c:strCache>
                <c:ptCount val="1"/>
                <c:pt idx="0">
                  <c:v>aHash</c:v>
                </c:pt>
              </c:strCache>
            </c:strRef>
          </c:tx>
          <c:spPr>
            <a:ln w="28575" cap="rnd">
              <a:solidFill>
                <a:schemeClr val="accent4"/>
              </a:solidFill>
              <a:round/>
            </a:ln>
            <a:effectLst/>
          </c:spPr>
          <c:marker>
            <c:symbol val="circle"/>
            <c:size val="5"/>
            <c:spPr>
              <a:solidFill>
                <a:schemeClr val="accent4"/>
              </a:solidFill>
              <a:ln w="9525">
                <a:solidFill>
                  <a:schemeClr val="accent4"/>
                </a:solidFill>
              </a:ln>
              <a:effectLst/>
            </c:spPr>
          </c:marker>
          <c:cat>
            <c:strRef>
              <c:f>Лист1!$A$2:$A$4</c:f>
              <c:strCache>
                <c:ptCount val="3"/>
                <c:pt idx="0">
                  <c:v>"red_water.jpg"</c:v>
                </c:pt>
                <c:pt idx="1">
                  <c:v>"noisy_image_1_110.jpg"</c:v>
                </c:pt>
                <c:pt idx="2">
                  <c:v>"red_chb.jpg"</c:v>
                </c:pt>
              </c:strCache>
            </c:strRef>
          </c:cat>
          <c:val>
            <c:numRef>
              <c:f>Лист1!$B$2:$B$4</c:f>
              <c:numCache>
                <c:formatCode>General</c:formatCode>
                <c:ptCount val="3"/>
                <c:pt idx="0">
                  <c:v>0</c:v>
                </c:pt>
                <c:pt idx="1">
                  <c:v>0</c:v>
                </c:pt>
                <c:pt idx="2">
                  <c:v>0</c:v>
                </c:pt>
              </c:numCache>
            </c:numRef>
          </c:val>
          <c:smooth val="0"/>
          <c:extLst>
            <c:ext xmlns:c16="http://schemas.microsoft.com/office/drawing/2014/chart" uri="{C3380CC4-5D6E-409C-BE32-E72D297353CC}">
              <c16:uniqueId val="{00000000-0045-4787-BE0F-EB1CA5BBD06B}"/>
            </c:ext>
          </c:extLst>
        </c:ser>
        <c:dLbls>
          <c:showLegendKey val="0"/>
          <c:showVal val="0"/>
          <c:showCatName val="0"/>
          <c:showSerName val="0"/>
          <c:showPercent val="0"/>
          <c:showBubbleSize val="0"/>
        </c:dLbls>
        <c:marker val="1"/>
        <c:smooth val="0"/>
        <c:axId val="168736336"/>
        <c:axId val="168738832"/>
      </c:lineChart>
      <c:catAx>
        <c:axId val="168736336"/>
        <c:scaling>
          <c:orientation val="minMax"/>
        </c:scaling>
        <c:delete val="1"/>
        <c:axPos val="b"/>
        <c:numFmt formatCode="General" sourceLinked="1"/>
        <c:majorTickMark val="none"/>
        <c:minorTickMark val="none"/>
        <c:tickLblPos val="nextTo"/>
        <c:crossAx val="168738832"/>
        <c:crosses val="autoZero"/>
        <c:auto val="1"/>
        <c:lblAlgn val="ctr"/>
        <c:lblOffset val="100"/>
        <c:noMultiLvlLbl val="0"/>
      </c:catAx>
      <c:valAx>
        <c:axId val="168738832"/>
        <c:scaling>
          <c:orientation val="minMax"/>
          <c:max val="7"/>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crossAx val="168736336"/>
        <c:crosses val="autoZero"/>
        <c:crossBetween val="between"/>
        <c:majorUnit val="1"/>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ru-RU"/>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a:t>LOW</a:t>
            </a:r>
            <a:r>
              <a:rPr lang="en-US" baseline="0" dirty="0"/>
              <a:t> PHOTOS</a:t>
            </a:r>
            <a:endParaRPr lang="ru-RU"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ru-RU"/>
        </a:p>
      </c:txPr>
    </c:title>
    <c:autoTitleDeleted val="0"/>
    <c:plotArea>
      <c:layout/>
      <c:lineChart>
        <c:grouping val="standard"/>
        <c:varyColors val="0"/>
        <c:ser>
          <c:idx val="0"/>
          <c:order val="0"/>
          <c:tx>
            <c:strRef>
              <c:f>Лист1!$B$1</c:f>
              <c:strCache>
                <c:ptCount val="1"/>
                <c:pt idx="0">
                  <c:v>dHash</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strRef>
              <c:f>Лист1!$A$2:$A$43</c:f>
              <c:strCache>
                <c:ptCount val="42"/>
                <c:pt idx="0">
                  <c:v>"red_1.jpg"</c:v>
                </c:pt>
                <c:pt idx="1">
                  <c:v>"red_2.jpg"</c:v>
                </c:pt>
                <c:pt idx="2">
                  <c:v>"red_3.jpg"</c:v>
                </c:pt>
                <c:pt idx="3">
                  <c:v>"red_4.jpg"</c:v>
                </c:pt>
                <c:pt idx="4">
                  <c:v>"red_5.jpg"</c:v>
                </c:pt>
                <c:pt idx="5">
                  <c:v>"red_6.jpg"</c:v>
                </c:pt>
                <c:pt idx="6">
                  <c:v>"red_7.jpg"</c:v>
                </c:pt>
                <c:pt idx="7">
                  <c:v>"red_8.jpg"</c:v>
                </c:pt>
                <c:pt idx="8">
                  <c:v>"red_9.jpg"</c:v>
                </c:pt>
                <c:pt idx="9">
                  <c:v>"red_10.jpg"</c:v>
                </c:pt>
                <c:pt idx="10">
                  <c:v>"red_11.jpg"</c:v>
                </c:pt>
                <c:pt idx="11">
                  <c:v>"red_12.jpg"</c:v>
                </c:pt>
                <c:pt idx="12">
                  <c:v>"red_13.jpg"</c:v>
                </c:pt>
                <c:pt idx="13">
                  <c:v>"red_14.jpg"</c:v>
                </c:pt>
                <c:pt idx="14">
                  <c:v>"red_15.jpg"</c:v>
                </c:pt>
                <c:pt idx="15">
                  <c:v>"red_16.jpg"</c:v>
                </c:pt>
                <c:pt idx="16">
                  <c:v>"red_17.jpg"</c:v>
                </c:pt>
                <c:pt idx="17">
                  <c:v>"red_18.jpg"</c:v>
                </c:pt>
                <c:pt idx="18">
                  <c:v>"red_19.jpg"</c:v>
                </c:pt>
                <c:pt idx="19">
                  <c:v>"red_20.jpg"</c:v>
                </c:pt>
                <c:pt idx="20">
                  <c:v>"red_21.jpg"</c:v>
                </c:pt>
                <c:pt idx="21">
                  <c:v>"red_22.jpg"</c:v>
                </c:pt>
                <c:pt idx="22">
                  <c:v>"red_23.jpg"</c:v>
                </c:pt>
                <c:pt idx="23">
                  <c:v>"red_24.jpg"</c:v>
                </c:pt>
                <c:pt idx="24">
                  <c:v>"red_25.jpg"</c:v>
                </c:pt>
                <c:pt idx="25">
                  <c:v>"red_26.jpg"</c:v>
                </c:pt>
                <c:pt idx="26">
                  <c:v>"red_27.jpg"</c:v>
                </c:pt>
                <c:pt idx="27">
                  <c:v>"red_28.jpg"</c:v>
                </c:pt>
                <c:pt idx="28">
                  <c:v>"red_29.jpg"</c:v>
                </c:pt>
                <c:pt idx="29">
                  <c:v>"red_30.jpg"</c:v>
                </c:pt>
                <c:pt idx="30">
                  <c:v>"red_31.jpg"</c:v>
                </c:pt>
                <c:pt idx="31">
                  <c:v>"red_32.jpg"</c:v>
                </c:pt>
                <c:pt idx="32">
                  <c:v>"red_33.jpg"</c:v>
                </c:pt>
                <c:pt idx="33">
                  <c:v>"red_34.jpg"</c:v>
                </c:pt>
                <c:pt idx="34">
                  <c:v>"red_35.jpg"</c:v>
                </c:pt>
                <c:pt idx="35">
                  <c:v>"red_36.jpg"</c:v>
                </c:pt>
                <c:pt idx="36">
                  <c:v>"red_37.jpg"</c:v>
                </c:pt>
                <c:pt idx="37">
                  <c:v>"red_38.jpg"</c:v>
                </c:pt>
                <c:pt idx="38">
                  <c:v>"red_39.jpg"</c:v>
                </c:pt>
                <c:pt idx="39">
                  <c:v>"red_40.jpg"</c:v>
                </c:pt>
                <c:pt idx="40">
                  <c:v>"red_41.jpg"</c:v>
                </c:pt>
                <c:pt idx="41">
                  <c:v>"red_42.jpg"</c:v>
                </c:pt>
              </c:strCache>
            </c:strRef>
          </c:cat>
          <c:val>
            <c:numRef>
              <c:f>Лист1!$B$2:$B$43</c:f>
              <c:numCache>
                <c:formatCode>General</c:formatCode>
                <c:ptCount val="42"/>
                <c:pt idx="0">
                  <c:v>3.4558000000000002E-3</c:v>
                </c:pt>
                <c:pt idx="1">
                  <c:v>3.2659999999999998E-3</c:v>
                </c:pt>
                <c:pt idx="2">
                  <c:v>2.9916999999999999E-3</c:v>
                </c:pt>
                <c:pt idx="3">
                  <c:v>3.0563000000000001E-3</c:v>
                </c:pt>
                <c:pt idx="4">
                  <c:v>3.5590999999999999E-3</c:v>
                </c:pt>
                <c:pt idx="5">
                  <c:v>3.2174E-3</c:v>
                </c:pt>
                <c:pt idx="6">
                  <c:v>2.8655E-3</c:v>
                </c:pt>
                <c:pt idx="7">
                  <c:v>3.0370000000000002E-3</c:v>
                </c:pt>
                <c:pt idx="8">
                  <c:v>3.0874000000000001E-3</c:v>
                </c:pt>
                <c:pt idx="9">
                  <c:v>4.3346000000000001E-3</c:v>
                </c:pt>
                <c:pt idx="10">
                  <c:v>3.8222999999999998E-3</c:v>
                </c:pt>
                <c:pt idx="11">
                  <c:v>2.9399999999999999E-3</c:v>
                </c:pt>
                <c:pt idx="12">
                  <c:v>2.9007999999999998E-3</c:v>
                </c:pt>
                <c:pt idx="13">
                  <c:v>4.0559000000000003E-3</c:v>
                </c:pt>
                <c:pt idx="14">
                  <c:v>3.3086999999999999E-3</c:v>
                </c:pt>
                <c:pt idx="15">
                  <c:v>2.9724999999999999E-3</c:v>
                </c:pt>
                <c:pt idx="16">
                  <c:v>3.1334000000000002E-3</c:v>
                </c:pt>
                <c:pt idx="17">
                  <c:v>3.1262999999999998E-3</c:v>
                </c:pt>
                <c:pt idx="18">
                  <c:v>4.9465000000000004E-3</c:v>
                </c:pt>
                <c:pt idx="19">
                  <c:v>3.1987000000000001E-3</c:v>
                </c:pt>
                <c:pt idx="20">
                  <c:v>3.2109999999999999E-3</c:v>
                </c:pt>
                <c:pt idx="21">
                  <c:v>4.1755999999999998E-3</c:v>
                </c:pt>
                <c:pt idx="22">
                  <c:v>4.1067999999999999E-3</c:v>
                </c:pt>
                <c:pt idx="23">
                  <c:v>2.9199999999999999E-3</c:v>
                </c:pt>
                <c:pt idx="24">
                  <c:v>4.2651E-3</c:v>
                </c:pt>
                <c:pt idx="25">
                  <c:v>3.3151999999999999E-3</c:v>
                </c:pt>
                <c:pt idx="26">
                  <c:v>4.1425999999999998E-3</c:v>
                </c:pt>
                <c:pt idx="27">
                  <c:v>5.2475000000000004E-3</c:v>
                </c:pt>
                <c:pt idx="28">
                  <c:v>3.8874000000000001E-3</c:v>
                </c:pt>
                <c:pt idx="29">
                  <c:v>3.4215000000000001E-3</c:v>
                </c:pt>
                <c:pt idx="30">
                  <c:v>5.7193000000000001E-3</c:v>
                </c:pt>
                <c:pt idx="31">
                  <c:v>3.6091999999999999E-3</c:v>
                </c:pt>
                <c:pt idx="32">
                  <c:v>4.3162000000000001E-3</c:v>
                </c:pt>
                <c:pt idx="33">
                  <c:v>4.2947000000000003E-3</c:v>
                </c:pt>
                <c:pt idx="34">
                  <c:v>3.7041999999999999E-3</c:v>
                </c:pt>
                <c:pt idx="35">
                  <c:v>3.8793E-3</c:v>
                </c:pt>
                <c:pt idx="36">
                  <c:v>3.9236000000000002E-3</c:v>
                </c:pt>
                <c:pt idx="37">
                  <c:v>5.1076000000000003E-3</c:v>
                </c:pt>
                <c:pt idx="38">
                  <c:v>3.3532000000000002E-3</c:v>
                </c:pt>
                <c:pt idx="39">
                  <c:v>3.0593999999999999E-3</c:v>
                </c:pt>
                <c:pt idx="40">
                  <c:v>3.6332999999999999E-3</c:v>
                </c:pt>
                <c:pt idx="41">
                  <c:v>3.0726E-3</c:v>
                </c:pt>
              </c:numCache>
            </c:numRef>
          </c:val>
          <c:smooth val="0"/>
          <c:extLst>
            <c:ext xmlns:c16="http://schemas.microsoft.com/office/drawing/2014/chart" uri="{C3380CC4-5D6E-409C-BE32-E72D297353CC}">
              <c16:uniqueId val="{00000000-2F74-437A-95C6-B8D5CD565ABE}"/>
            </c:ext>
          </c:extLst>
        </c:ser>
        <c:ser>
          <c:idx val="1"/>
          <c:order val="1"/>
          <c:tx>
            <c:strRef>
              <c:f>Лист1!$C$1</c:f>
              <c:strCache>
                <c:ptCount val="1"/>
                <c:pt idx="0">
                  <c:v>idHash</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strRef>
              <c:f>Лист1!$A$2:$A$43</c:f>
              <c:strCache>
                <c:ptCount val="42"/>
                <c:pt idx="0">
                  <c:v>"red_1.jpg"</c:v>
                </c:pt>
                <c:pt idx="1">
                  <c:v>"red_2.jpg"</c:v>
                </c:pt>
                <c:pt idx="2">
                  <c:v>"red_3.jpg"</c:v>
                </c:pt>
                <c:pt idx="3">
                  <c:v>"red_4.jpg"</c:v>
                </c:pt>
                <c:pt idx="4">
                  <c:v>"red_5.jpg"</c:v>
                </c:pt>
                <c:pt idx="5">
                  <c:v>"red_6.jpg"</c:v>
                </c:pt>
                <c:pt idx="6">
                  <c:v>"red_7.jpg"</c:v>
                </c:pt>
                <c:pt idx="7">
                  <c:v>"red_8.jpg"</c:v>
                </c:pt>
                <c:pt idx="8">
                  <c:v>"red_9.jpg"</c:v>
                </c:pt>
                <c:pt idx="9">
                  <c:v>"red_10.jpg"</c:v>
                </c:pt>
                <c:pt idx="10">
                  <c:v>"red_11.jpg"</c:v>
                </c:pt>
                <c:pt idx="11">
                  <c:v>"red_12.jpg"</c:v>
                </c:pt>
                <c:pt idx="12">
                  <c:v>"red_13.jpg"</c:v>
                </c:pt>
                <c:pt idx="13">
                  <c:v>"red_14.jpg"</c:v>
                </c:pt>
                <c:pt idx="14">
                  <c:v>"red_15.jpg"</c:v>
                </c:pt>
                <c:pt idx="15">
                  <c:v>"red_16.jpg"</c:v>
                </c:pt>
                <c:pt idx="16">
                  <c:v>"red_17.jpg"</c:v>
                </c:pt>
                <c:pt idx="17">
                  <c:v>"red_18.jpg"</c:v>
                </c:pt>
                <c:pt idx="18">
                  <c:v>"red_19.jpg"</c:v>
                </c:pt>
                <c:pt idx="19">
                  <c:v>"red_20.jpg"</c:v>
                </c:pt>
                <c:pt idx="20">
                  <c:v>"red_21.jpg"</c:v>
                </c:pt>
                <c:pt idx="21">
                  <c:v>"red_22.jpg"</c:v>
                </c:pt>
                <c:pt idx="22">
                  <c:v>"red_23.jpg"</c:v>
                </c:pt>
                <c:pt idx="23">
                  <c:v>"red_24.jpg"</c:v>
                </c:pt>
                <c:pt idx="24">
                  <c:v>"red_25.jpg"</c:v>
                </c:pt>
                <c:pt idx="25">
                  <c:v>"red_26.jpg"</c:v>
                </c:pt>
                <c:pt idx="26">
                  <c:v>"red_27.jpg"</c:v>
                </c:pt>
                <c:pt idx="27">
                  <c:v>"red_28.jpg"</c:v>
                </c:pt>
                <c:pt idx="28">
                  <c:v>"red_29.jpg"</c:v>
                </c:pt>
                <c:pt idx="29">
                  <c:v>"red_30.jpg"</c:v>
                </c:pt>
                <c:pt idx="30">
                  <c:v>"red_31.jpg"</c:v>
                </c:pt>
                <c:pt idx="31">
                  <c:v>"red_32.jpg"</c:v>
                </c:pt>
                <c:pt idx="32">
                  <c:v>"red_33.jpg"</c:v>
                </c:pt>
                <c:pt idx="33">
                  <c:v>"red_34.jpg"</c:v>
                </c:pt>
                <c:pt idx="34">
                  <c:v>"red_35.jpg"</c:v>
                </c:pt>
                <c:pt idx="35">
                  <c:v>"red_36.jpg"</c:v>
                </c:pt>
                <c:pt idx="36">
                  <c:v>"red_37.jpg"</c:v>
                </c:pt>
                <c:pt idx="37">
                  <c:v>"red_38.jpg"</c:v>
                </c:pt>
                <c:pt idx="38">
                  <c:v>"red_39.jpg"</c:v>
                </c:pt>
                <c:pt idx="39">
                  <c:v>"red_40.jpg"</c:v>
                </c:pt>
                <c:pt idx="40">
                  <c:v>"red_41.jpg"</c:v>
                </c:pt>
                <c:pt idx="41">
                  <c:v>"red_42.jpg"</c:v>
                </c:pt>
              </c:strCache>
            </c:strRef>
          </c:cat>
          <c:val>
            <c:numRef>
              <c:f>Лист1!$C$2:$C$43</c:f>
              <c:numCache>
                <c:formatCode>General</c:formatCode>
                <c:ptCount val="42"/>
                <c:pt idx="0">
                  <c:v>3.7617010000000001E-3</c:v>
                </c:pt>
                <c:pt idx="1">
                  <c:v>4.0899869999999998E-3</c:v>
                </c:pt>
                <c:pt idx="2">
                  <c:v>3.6428710000000002E-3</c:v>
                </c:pt>
                <c:pt idx="3">
                  <c:v>3.7270649999999999E-3</c:v>
                </c:pt>
                <c:pt idx="4">
                  <c:v>3.6868579999999999E-3</c:v>
                </c:pt>
                <c:pt idx="5">
                  <c:v>3.6619640000000002E-3</c:v>
                </c:pt>
                <c:pt idx="6">
                  <c:v>4.2174539999999998E-3</c:v>
                </c:pt>
                <c:pt idx="7">
                  <c:v>4.0704310000000002E-3</c:v>
                </c:pt>
                <c:pt idx="8">
                  <c:v>3.6858699999999999E-3</c:v>
                </c:pt>
                <c:pt idx="9">
                  <c:v>3.9295600000000003E-3</c:v>
                </c:pt>
                <c:pt idx="10">
                  <c:v>4.7491399999999998E-3</c:v>
                </c:pt>
                <c:pt idx="11">
                  <c:v>5.3099640000000004E-3</c:v>
                </c:pt>
                <c:pt idx="12">
                  <c:v>3.8130809999999998E-3</c:v>
                </c:pt>
                <c:pt idx="13">
                  <c:v>5.2382540000000003E-3</c:v>
                </c:pt>
                <c:pt idx="14">
                  <c:v>3.5583640000000001E-3</c:v>
                </c:pt>
                <c:pt idx="15">
                  <c:v>4.6459020000000004E-3</c:v>
                </c:pt>
                <c:pt idx="16">
                  <c:v>4.3765899999999996E-3</c:v>
                </c:pt>
                <c:pt idx="17">
                  <c:v>4.5839490000000004E-3</c:v>
                </c:pt>
                <c:pt idx="18">
                  <c:v>3.7790609999999998E-3</c:v>
                </c:pt>
                <c:pt idx="19">
                  <c:v>4.1342879999999999E-3</c:v>
                </c:pt>
                <c:pt idx="20">
                  <c:v>4.1893360000000001E-3</c:v>
                </c:pt>
                <c:pt idx="21">
                  <c:v>5.1914889999999997E-3</c:v>
                </c:pt>
                <c:pt idx="22">
                  <c:v>3.8969120000000002E-3</c:v>
                </c:pt>
                <c:pt idx="23">
                  <c:v>5.3518619999999998E-3</c:v>
                </c:pt>
                <c:pt idx="24">
                  <c:v>5.2445510000000001E-3</c:v>
                </c:pt>
                <c:pt idx="25">
                  <c:v>4.558922E-3</c:v>
                </c:pt>
                <c:pt idx="26">
                  <c:v>4.8857830000000003E-3</c:v>
                </c:pt>
                <c:pt idx="27">
                  <c:v>4.6386550000000002E-3</c:v>
                </c:pt>
                <c:pt idx="28">
                  <c:v>4.1139799999999997E-3</c:v>
                </c:pt>
                <c:pt idx="29">
                  <c:v>3.8152379999999999E-3</c:v>
                </c:pt>
                <c:pt idx="30">
                  <c:v>5.1784489999999999E-3</c:v>
                </c:pt>
                <c:pt idx="31">
                  <c:v>4.0644000000000001E-3</c:v>
                </c:pt>
                <c:pt idx="32">
                  <c:v>4.4792039999999997E-3</c:v>
                </c:pt>
                <c:pt idx="33">
                  <c:v>4.1024980000000004E-3</c:v>
                </c:pt>
                <c:pt idx="34">
                  <c:v>6.7110490000000002E-3</c:v>
                </c:pt>
                <c:pt idx="35">
                  <c:v>5.589943E-3</c:v>
                </c:pt>
                <c:pt idx="36">
                  <c:v>5.1665529999999999E-3</c:v>
                </c:pt>
                <c:pt idx="37">
                  <c:v>5.9142179999999997E-3</c:v>
                </c:pt>
                <c:pt idx="38">
                  <c:v>5.2538430000000002E-3</c:v>
                </c:pt>
                <c:pt idx="39">
                  <c:v>4.7803780000000001E-3</c:v>
                </c:pt>
                <c:pt idx="40">
                  <c:v>5.8449360000000002E-3</c:v>
                </c:pt>
                <c:pt idx="41">
                  <c:v>5.8519940000000001E-3</c:v>
                </c:pt>
              </c:numCache>
            </c:numRef>
          </c:val>
          <c:smooth val="0"/>
          <c:extLst>
            <c:ext xmlns:c16="http://schemas.microsoft.com/office/drawing/2014/chart" uri="{C3380CC4-5D6E-409C-BE32-E72D297353CC}">
              <c16:uniqueId val="{00000001-2F74-437A-95C6-B8D5CD565ABE}"/>
            </c:ext>
          </c:extLst>
        </c:ser>
        <c:ser>
          <c:idx val="2"/>
          <c:order val="2"/>
          <c:tx>
            <c:strRef>
              <c:f>Лист1!$D$1</c:f>
              <c:strCache>
                <c:ptCount val="1"/>
                <c:pt idx="0">
                  <c:v>pHash</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cat>
            <c:strRef>
              <c:f>Лист1!$A$2:$A$43</c:f>
              <c:strCache>
                <c:ptCount val="42"/>
                <c:pt idx="0">
                  <c:v>"red_1.jpg"</c:v>
                </c:pt>
                <c:pt idx="1">
                  <c:v>"red_2.jpg"</c:v>
                </c:pt>
                <c:pt idx="2">
                  <c:v>"red_3.jpg"</c:v>
                </c:pt>
                <c:pt idx="3">
                  <c:v>"red_4.jpg"</c:v>
                </c:pt>
                <c:pt idx="4">
                  <c:v>"red_5.jpg"</c:v>
                </c:pt>
                <c:pt idx="5">
                  <c:v>"red_6.jpg"</c:v>
                </c:pt>
                <c:pt idx="6">
                  <c:v>"red_7.jpg"</c:v>
                </c:pt>
                <c:pt idx="7">
                  <c:v>"red_8.jpg"</c:v>
                </c:pt>
                <c:pt idx="8">
                  <c:v>"red_9.jpg"</c:v>
                </c:pt>
                <c:pt idx="9">
                  <c:v>"red_10.jpg"</c:v>
                </c:pt>
                <c:pt idx="10">
                  <c:v>"red_11.jpg"</c:v>
                </c:pt>
                <c:pt idx="11">
                  <c:v>"red_12.jpg"</c:v>
                </c:pt>
                <c:pt idx="12">
                  <c:v>"red_13.jpg"</c:v>
                </c:pt>
                <c:pt idx="13">
                  <c:v>"red_14.jpg"</c:v>
                </c:pt>
                <c:pt idx="14">
                  <c:v>"red_15.jpg"</c:v>
                </c:pt>
                <c:pt idx="15">
                  <c:v>"red_16.jpg"</c:v>
                </c:pt>
                <c:pt idx="16">
                  <c:v>"red_17.jpg"</c:v>
                </c:pt>
                <c:pt idx="17">
                  <c:v>"red_18.jpg"</c:v>
                </c:pt>
                <c:pt idx="18">
                  <c:v>"red_19.jpg"</c:v>
                </c:pt>
                <c:pt idx="19">
                  <c:v>"red_20.jpg"</c:v>
                </c:pt>
                <c:pt idx="20">
                  <c:v>"red_21.jpg"</c:v>
                </c:pt>
                <c:pt idx="21">
                  <c:v>"red_22.jpg"</c:v>
                </c:pt>
                <c:pt idx="22">
                  <c:v>"red_23.jpg"</c:v>
                </c:pt>
                <c:pt idx="23">
                  <c:v>"red_24.jpg"</c:v>
                </c:pt>
                <c:pt idx="24">
                  <c:v>"red_25.jpg"</c:v>
                </c:pt>
                <c:pt idx="25">
                  <c:v>"red_26.jpg"</c:v>
                </c:pt>
                <c:pt idx="26">
                  <c:v>"red_27.jpg"</c:v>
                </c:pt>
                <c:pt idx="27">
                  <c:v>"red_28.jpg"</c:v>
                </c:pt>
                <c:pt idx="28">
                  <c:v>"red_29.jpg"</c:v>
                </c:pt>
                <c:pt idx="29">
                  <c:v>"red_30.jpg"</c:v>
                </c:pt>
                <c:pt idx="30">
                  <c:v>"red_31.jpg"</c:v>
                </c:pt>
                <c:pt idx="31">
                  <c:v>"red_32.jpg"</c:v>
                </c:pt>
                <c:pt idx="32">
                  <c:v>"red_33.jpg"</c:v>
                </c:pt>
                <c:pt idx="33">
                  <c:v>"red_34.jpg"</c:v>
                </c:pt>
                <c:pt idx="34">
                  <c:v>"red_35.jpg"</c:v>
                </c:pt>
                <c:pt idx="35">
                  <c:v>"red_36.jpg"</c:v>
                </c:pt>
                <c:pt idx="36">
                  <c:v>"red_37.jpg"</c:v>
                </c:pt>
                <c:pt idx="37">
                  <c:v>"red_38.jpg"</c:v>
                </c:pt>
                <c:pt idx="38">
                  <c:v>"red_39.jpg"</c:v>
                </c:pt>
                <c:pt idx="39">
                  <c:v>"red_40.jpg"</c:v>
                </c:pt>
                <c:pt idx="40">
                  <c:v>"red_41.jpg"</c:v>
                </c:pt>
                <c:pt idx="41">
                  <c:v>"red_42.jpg"</c:v>
                </c:pt>
              </c:strCache>
            </c:strRef>
          </c:cat>
          <c:val>
            <c:numRef>
              <c:f>Лист1!$D$2:$D$43</c:f>
              <c:numCache>
                <c:formatCode>General</c:formatCode>
                <c:ptCount val="42"/>
                <c:pt idx="0">
                  <c:v>1.9919999999999998E-3</c:v>
                </c:pt>
                <c:pt idx="1">
                  <c:v>2E-3</c:v>
                </c:pt>
                <c:pt idx="2">
                  <c:v>1E-3</c:v>
                </c:pt>
                <c:pt idx="3">
                  <c:v>2.2550000000000001E-3</c:v>
                </c:pt>
                <c:pt idx="4">
                  <c:v>1.699E-3</c:v>
                </c:pt>
                <c:pt idx="5">
                  <c:v>1.928E-3</c:v>
                </c:pt>
                <c:pt idx="6">
                  <c:v>3.0130000000000001E-3</c:v>
                </c:pt>
                <c:pt idx="7">
                  <c:v>3.2109999999999999E-3</c:v>
                </c:pt>
                <c:pt idx="8">
                  <c:v>3.0000000000000001E-3</c:v>
                </c:pt>
                <c:pt idx="9">
                  <c:v>2.0100000000000001E-3</c:v>
                </c:pt>
                <c:pt idx="10">
                  <c:v>3.2569999999999999E-3</c:v>
                </c:pt>
                <c:pt idx="11">
                  <c:v>2.1489999999999999E-3</c:v>
                </c:pt>
                <c:pt idx="12">
                  <c:v>9.990000000000001E-4</c:v>
                </c:pt>
                <c:pt idx="13">
                  <c:v>2.0110000000000002E-3</c:v>
                </c:pt>
                <c:pt idx="14">
                  <c:v>1.9889999999999999E-3</c:v>
                </c:pt>
                <c:pt idx="15">
                  <c:v>1E-3</c:v>
                </c:pt>
                <c:pt idx="16">
                  <c:v>1.2260000000000001E-3</c:v>
                </c:pt>
                <c:pt idx="17">
                  <c:v>2E-3</c:v>
                </c:pt>
                <c:pt idx="18">
                  <c:v>2.0079999999999998E-3</c:v>
                </c:pt>
                <c:pt idx="19">
                  <c:v>1.003E-3</c:v>
                </c:pt>
                <c:pt idx="20">
                  <c:v>3.228E-3</c:v>
                </c:pt>
                <c:pt idx="21">
                  <c:v>4.0509999999999999E-3</c:v>
                </c:pt>
                <c:pt idx="22">
                  <c:v>3.3110000000000001E-3</c:v>
                </c:pt>
                <c:pt idx="23">
                  <c:v>3.248E-3</c:v>
                </c:pt>
                <c:pt idx="24">
                  <c:v>3.0010000000000002E-3</c:v>
                </c:pt>
                <c:pt idx="25">
                  <c:v>3.0140000000000002E-3</c:v>
                </c:pt>
                <c:pt idx="26">
                  <c:v>3.2209999999999999E-3</c:v>
                </c:pt>
                <c:pt idx="27">
                  <c:v>3.0149999999999999E-3</c:v>
                </c:pt>
                <c:pt idx="28">
                  <c:v>3.9870000000000001E-3</c:v>
                </c:pt>
                <c:pt idx="29">
                  <c:v>4.2770000000000004E-3</c:v>
                </c:pt>
                <c:pt idx="30">
                  <c:v>3.6180000000000001E-3</c:v>
                </c:pt>
                <c:pt idx="31">
                  <c:v>3.016E-3</c:v>
                </c:pt>
                <c:pt idx="32">
                  <c:v>3.202E-3</c:v>
                </c:pt>
                <c:pt idx="33">
                  <c:v>4.0010000000000002E-3</c:v>
                </c:pt>
                <c:pt idx="34">
                  <c:v>4.2589999999999998E-3</c:v>
                </c:pt>
                <c:pt idx="35">
                  <c:v>4.0010000000000002E-3</c:v>
                </c:pt>
                <c:pt idx="36">
                  <c:v>4.0090000000000004E-3</c:v>
                </c:pt>
                <c:pt idx="37">
                  <c:v>4.2220000000000001E-3</c:v>
                </c:pt>
                <c:pt idx="38">
                  <c:v>3.4880000000000002E-3</c:v>
                </c:pt>
                <c:pt idx="39">
                  <c:v>4.1650000000000003E-3</c:v>
                </c:pt>
                <c:pt idx="40">
                  <c:v>3.2039999999999998E-3</c:v>
                </c:pt>
                <c:pt idx="41">
                  <c:v>3.8869999999999998E-3</c:v>
                </c:pt>
              </c:numCache>
            </c:numRef>
          </c:val>
          <c:smooth val="0"/>
          <c:extLst>
            <c:ext xmlns:c16="http://schemas.microsoft.com/office/drawing/2014/chart" uri="{C3380CC4-5D6E-409C-BE32-E72D297353CC}">
              <c16:uniqueId val="{00000002-2F74-437A-95C6-B8D5CD565ABE}"/>
            </c:ext>
          </c:extLst>
        </c:ser>
        <c:ser>
          <c:idx val="3"/>
          <c:order val="3"/>
          <c:tx>
            <c:strRef>
              <c:f>Лист1!$E$1</c:f>
              <c:strCache>
                <c:ptCount val="1"/>
                <c:pt idx="0">
                  <c:v>aHash</c:v>
                </c:pt>
              </c:strCache>
            </c:strRef>
          </c:tx>
          <c:spPr>
            <a:ln w="28575" cap="rnd">
              <a:solidFill>
                <a:schemeClr val="accent4"/>
              </a:solidFill>
              <a:round/>
            </a:ln>
            <a:effectLst/>
          </c:spPr>
          <c:marker>
            <c:symbol val="circle"/>
            <c:size val="5"/>
            <c:spPr>
              <a:solidFill>
                <a:schemeClr val="accent4"/>
              </a:solidFill>
              <a:ln w="9525">
                <a:solidFill>
                  <a:schemeClr val="accent4"/>
                </a:solidFill>
              </a:ln>
              <a:effectLst/>
            </c:spPr>
          </c:marker>
          <c:cat>
            <c:strRef>
              <c:f>Лист1!$A$2:$A$43</c:f>
              <c:strCache>
                <c:ptCount val="42"/>
                <c:pt idx="0">
                  <c:v>"red_1.jpg"</c:v>
                </c:pt>
                <c:pt idx="1">
                  <c:v>"red_2.jpg"</c:v>
                </c:pt>
                <c:pt idx="2">
                  <c:v>"red_3.jpg"</c:v>
                </c:pt>
                <c:pt idx="3">
                  <c:v>"red_4.jpg"</c:v>
                </c:pt>
                <c:pt idx="4">
                  <c:v>"red_5.jpg"</c:v>
                </c:pt>
                <c:pt idx="5">
                  <c:v>"red_6.jpg"</c:v>
                </c:pt>
                <c:pt idx="6">
                  <c:v>"red_7.jpg"</c:v>
                </c:pt>
                <c:pt idx="7">
                  <c:v>"red_8.jpg"</c:v>
                </c:pt>
                <c:pt idx="8">
                  <c:v>"red_9.jpg"</c:v>
                </c:pt>
                <c:pt idx="9">
                  <c:v>"red_10.jpg"</c:v>
                </c:pt>
                <c:pt idx="10">
                  <c:v>"red_11.jpg"</c:v>
                </c:pt>
                <c:pt idx="11">
                  <c:v>"red_12.jpg"</c:v>
                </c:pt>
                <c:pt idx="12">
                  <c:v>"red_13.jpg"</c:v>
                </c:pt>
                <c:pt idx="13">
                  <c:v>"red_14.jpg"</c:v>
                </c:pt>
                <c:pt idx="14">
                  <c:v>"red_15.jpg"</c:v>
                </c:pt>
                <c:pt idx="15">
                  <c:v>"red_16.jpg"</c:v>
                </c:pt>
                <c:pt idx="16">
                  <c:v>"red_17.jpg"</c:v>
                </c:pt>
                <c:pt idx="17">
                  <c:v>"red_18.jpg"</c:v>
                </c:pt>
                <c:pt idx="18">
                  <c:v>"red_19.jpg"</c:v>
                </c:pt>
                <c:pt idx="19">
                  <c:v>"red_20.jpg"</c:v>
                </c:pt>
                <c:pt idx="20">
                  <c:v>"red_21.jpg"</c:v>
                </c:pt>
                <c:pt idx="21">
                  <c:v>"red_22.jpg"</c:v>
                </c:pt>
                <c:pt idx="22">
                  <c:v>"red_23.jpg"</c:v>
                </c:pt>
                <c:pt idx="23">
                  <c:v>"red_24.jpg"</c:v>
                </c:pt>
                <c:pt idx="24">
                  <c:v>"red_25.jpg"</c:v>
                </c:pt>
                <c:pt idx="25">
                  <c:v>"red_26.jpg"</c:v>
                </c:pt>
                <c:pt idx="26">
                  <c:v>"red_27.jpg"</c:v>
                </c:pt>
                <c:pt idx="27">
                  <c:v>"red_28.jpg"</c:v>
                </c:pt>
                <c:pt idx="28">
                  <c:v>"red_29.jpg"</c:v>
                </c:pt>
                <c:pt idx="29">
                  <c:v>"red_30.jpg"</c:v>
                </c:pt>
                <c:pt idx="30">
                  <c:v>"red_31.jpg"</c:v>
                </c:pt>
                <c:pt idx="31">
                  <c:v>"red_32.jpg"</c:v>
                </c:pt>
                <c:pt idx="32">
                  <c:v>"red_33.jpg"</c:v>
                </c:pt>
                <c:pt idx="33">
                  <c:v>"red_34.jpg"</c:v>
                </c:pt>
                <c:pt idx="34">
                  <c:v>"red_35.jpg"</c:v>
                </c:pt>
                <c:pt idx="35">
                  <c:v>"red_36.jpg"</c:v>
                </c:pt>
                <c:pt idx="36">
                  <c:v>"red_37.jpg"</c:v>
                </c:pt>
                <c:pt idx="37">
                  <c:v>"red_38.jpg"</c:v>
                </c:pt>
                <c:pt idx="38">
                  <c:v>"red_39.jpg"</c:v>
                </c:pt>
                <c:pt idx="39">
                  <c:v>"red_40.jpg"</c:v>
                </c:pt>
                <c:pt idx="40">
                  <c:v>"red_41.jpg"</c:v>
                </c:pt>
                <c:pt idx="41">
                  <c:v>"red_42.jpg"</c:v>
                </c:pt>
              </c:strCache>
            </c:strRef>
          </c:cat>
          <c:val>
            <c:numRef>
              <c:f>Лист1!$E$2:$E$43</c:f>
              <c:numCache>
                <c:formatCode>General</c:formatCode>
                <c:ptCount val="42"/>
                <c:pt idx="0">
                  <c:v>2.6557849999999999E-3</c:v>
                </c:pt>
                <c:pt idx="1">
                  <c:v>2.6537000000000002E-3</c:v>
                </c:pt>
                <c:pt idx="2">
                  <c:v>2.5317529999999999E-3</c:v>
                </c:pt>
                <c:pt idx="3">
                  <c:v>2.654989E-3</c:v>
                </c:pt>
                <c:pt idx="4">
                  <c:v>2.432526E-3</c:v>
                </c:pt>
                <c:pt idx="5">
                  <c:v>2.692711E-3</c:v>
                </c:pt>
                <c:pt idx="6">
                  <c:v>2.2006590000000002E-3</c:v>
                </c:pt>
                <c:pt idx="7">
                  <c:v>2.062679E-3</c:v>
                </c:pt>
                <c:pt idx="8">
                  <c:v>2.2895390000000002E-3</c:v>
                </c:pt>
                <c:pt idx="9">
                  <c:v>2.2137939999999998E-3</c:v>
                </c:pt>
                <c:pt idx="10">
                  <c:v>2.4787860000000002E-3</c:v>
                </c:pt>
                <c:pt idx="11">
                  <c:v>2.6085150000000001E-3</c:v>
                </c:pt>
                <c:pt idx="12">
                  <c:v>2.6440930000000001E-3</c:v>
                </c:pt>
                <c:pt idx="13">
                  <c:v>2.4558409999999998E-3</c:v>
                </c:pt>
                <c:pt idx="14">
                  <c:v>2.5287510000000001E-3</c:v>
                </c:pt>
                <c:pt idx="15">
                  <c:v>2.6998009999999999E-3</c:v>
                </c:pt>
                <c:pt idx="16">
                  <c:v>2.790575E-3</c:v>
                </c:pt>
                <c:pt idx="17">
                  <c:v>2.5543689999999999E-3</c:v>
                </c:pt>
                <c:pt idx="18">
                  <c:v>2.6452730000000001E-3</c:v>
                </c:pt>
                <c:pt idx="19">
                  <c:v>2.5468449999999998E-3</c:v>
                </c:pt>
                <c:pt idx="20">
                  <c:v>4.0638100000000002E-3</c:v>
                </c:pt>
                <c:pt idx="21">
                  <c:v>2.9749120000000001E-3</c:v>
                </c:pt>
                <c:pt idx="22">
                  <c:v>3.242881E-3</c:v>
                </c:pt>
                <c:pt idx="23">
                  <c:v>2.6996059999999998E-3</c:v>
                </c:pt>
                <c:pt idx="24">
                  <c:v>2.9251809999999998E-3</c:v>
                </c:pt>
                <c:pt idx="25">
                  <c:v>2.6879930000000001E-3</c:v>
                </c:pt>
                <c:pt idx="26">
                  <c:v>2.7085880000000001E-3</c:v>
                </c:pt>
                <c:pt idx="27">
                  <c:v>3.7678009999999999E-3</c:v>
                </c:pt>
                <c:pt idx="28">
                  <c:v>2.5730200000000001E-3</c:v>
                </c:pt>
                <c:pt idx="29">
                  <c:v>2.5019859999999999E-3</c:v>
                </c:pt>
                <c:pt idx="30">
                  <c:v>3.8940810000000002E-3</c:v>
                </c:pt>
                <c:pt idx="31">
                  <c:v>2.9210939999999999E-3</c:v>
                </c:pt>
                <c:pt idx="32">
                  <c:v>2.5963620000000001E-3</c:v>
                </c:pt>
                <c:pt idx="33">
                  <c:v>3.4590060000000001E-3</c:v>
                </c:pt>
                <c:pt idx="34">
                  <c:v>2.6145220000000002E-3</c:v>
                </c:pt>
                <c:pt idx="35">
                  <c:v>2.4218899999999999E-3</c:v>
                </c:pt>
                <c:pt idx="36">
                  <c:v>3.5243499999999999E-3</c:v>
                </c:pt>
                <c:pt idx="37">
                  <c:v>3.1785889999999999E-3</c:v>
                </c:pt>
                <c:pt idx="38">
                  <c:v>2.5914380000000002E-3</c:v>
                </c:pt>
                <c:pt idx="39">
                  <c:v>2.4625300000000001E-3</c:v>
                </c:pt>
                <c:pt idx="40">
                  <c:v>4.3676130000000002E-3</c:v>
                </c:pt>
                <c:pt idx="41">
                  <c:v>2.851475E-3</c:v>
                </c:pt>
              </c:numCache>
            </c:numRef>
          </c:val>
          <c:smooth val="0"/>
          <c:extLst>
            <c:ext xmlns:c16="http://schemas.microsoft.com/office/drawing/2014/chart" uri="{C3380CC4-5D6E-409C-BE32-E72D297353CC}">
              <c16:uniqueId val="{00000004-2F74-437A-95C6-B8D5CD565ABE}"/>
            </c:ext>
          </c:extLst>
        </c:ser>
        <c:dLbls>
          <c:showLegendKey val="0"/>
          <c:showVal val="0"/>
          <c:showCatName val="0"/>
          <c:showSerName val="0"/>
          <c:showPercent val="0"/>
          <c:showBubbleSize val="0"/>
        </c:dLbls>
        <c:marker val="1"/>
        <c:smooth val="0"/>
        <c:axId val="991171088"/>
        <c:axId val="991191472"/>
      </c:lineChart>
      <c:catAx>
        <c:axId val="991171088"/>
        <c:scaling>
          <c:orientation val="minMax"/>
        </c:scaling>
        <c:delete val="1"/>
        <c:axPos val="b"/>
        <c:numFmt formatCode="General" sourceLinked="1"/>
        <c:majorTickMark val="none"/>
        <c:minorTickMark val="none"/>
        <c:tickLblPos val="nextTo"/>
        <c:crossAx val="991191472"/>
        <c:crosses val="autoZero"/>
        <c:auto val="1"/>
        <c:lblAlgn val="ctr"/>
        <c:lblOffset val="100"/>
        <c:noMultiLvlLbl val="0"/>
      </c:catAx>
      <c:valAx>
        <c:axId val="991191472"/>
        <c:scaling>
          <c:orientation val="minMax"/>
          <c:max val="7.0000000000000019E-3"/>
          <c:min val="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crossAx val="991171088"/>
        <c:crosses val="autoZero"/>
        <c:crossBetween val="between"/>
        <c:majorUnit val="1.0000000000000002E-3"/>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ru-RU"/>
    </a:p>
  </c:txPr>
  <c:externalData r:id="rId3">
    <c:autoUpdate val="0"/>
  </c:externalData>
</c:chartSpace>
</file>

<file path=ppt/charts/chart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Лист1!$B$1</c:f>
              <c:strCache>
                <c:ptCount val="1"/>
                <c:pt idx="0">
                  <c:v>dHash</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strRef>
              <c:f>Лист1!$A$2:$A$4</c:f>
              <c:strCache>
                <c:ptCount val="3"/>
                <c:pt idx="0">
                  <c:v>"red_water.jpg"</c:v>
                </c:pt>
                <c:pt idx="1">
                  <c:v>"noisy_image_1_110.jpg"</c:v>
                </c:pt>
                <c:pt idx="2">
                  <c:v>"red_chb.jpg"</c:v>
                </c:pt>
              </c:strCache>
            </c:strRef>
          </c:cat>
          <c:val>
            <c:numRef>
              <c:f>Лист1!$B$2:$B$4</c:f>
              <c:numCache>
                <c:formatCode>General</c:formatCode>
                <c:ptCount val="3"/>
                <c:pt idx="0">
                  <c:v>3</c:v>
                </c:pt>
                <c:pt idx="1">
                  <c:v>3</c:v>
                </c:pt>
                <c:pt idx="2">
                  <c:v>3</c:v>
                </c:pt>
              </c:numCache>
            </c:numRef>
          </c:val>
          <c:smooth val="0"/>
          <c:extLst>
            <c:ext xmlns:c16="http://schemas.microsoft.com/office/drawing/2014/chart" uri="{C3380CC4-5D6E-409C-BE32-E72D297353CC}">
              <c16:uniqueId val="{00000000-3D19-479D-90A1-468F1D79024A}"/>
            </c:ext>
          </c:extLst>
        </c:ser>
        <c:dLbls>
          <c:showLegendKey val="0"/>
          <c:showVal val="0"/>
          <c:showCatName val="0"/>
          <c:showSerName val="0"/>
          <c:showPercent val="0"/>
          <c:showBubbleSize val="0"/>
        </c:dLbls>
        <c:marker val="1"/>
        <c:smooth val="0"/>
        <c:axId val="168736336"/>
        <c:axId val="168738832"/>
      </c:lineChart>
      <c:catAx>
        <c:axId val="168736336"/>
        <c:scaling>
          <c:orientation val="minMax"/>
        </c:scaling>
        <c:delete val="1"/>
        <c:axPos val="b"/>
        <c:numFmt formatCode="General" sourceLinked="1"/>
        <c:majorTickMark val="none"/>
        <c:minorTickMark val="none"/>
        <c:tickLblPos val="nextTo"/>
        <c:crossAx val="168738832"/>
        <c:crosses val="autoZero"/>
        <c:auto val="1"/>
        <c:lblAlgn val="ctr"/>
        <c:lblOffset val="100"/>
        <c:noMultiLvlLbl val="0"/>
      </c:catAx>
      <c:valAx>
        <c:axId val="168738832"/>
        <c:scaling>
          <c:orientation val="minMax"/>
          <c:max val="4"/>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crossAx val="168736336"/>
        <c:crosses val="autoZero"/>
        <c:crossBetween val="between"/>
        <c:majorUnit val="1"/>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ru-RU"/>
    </a:p>
  </c:txPr>
  <c:externalData r:id="rId3">
    <c:autoUpdate val="0"/>
  </c:externalData>
</c:chartSpace>
</file>

<file path=ppt/charts/chart4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Лист1!$B$1</c:f>
              <c:strCache>
                <c:ptCount val="1"/>
                <c:pt idx="0">
                  <c:v>idHash</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strRef>
              <c:f>Лист1!$A$2:$A$4</c:f>
              <c:strCache>
                <c:ptCount val="3"/>
                <c:pt idx="0">
                  <c:v>"red_water.jpg"</c:v>
                </c:pt>
                <c:pt idx="1">
                  <c:v>"noisy_image_1_110.jpg"</c:v>
                </c:pt>
                <c:pt idx="2">
                  <c:v>"red_chb.jpg"</c:v>
                </c:pt>
              </c:strCache>
            </c:strRef>
          </c:cat>
          <c:val>
            <c:numRef>
              <c:f>Лист1!$B$2:$B$4</c:f>
              <c:numCache>
                <c:formatCode>General</c:formatCode>
                <c:ptCount val="3"/>
                <c:pt idx="0">
                  <c:v>0</c:v>
                </c:pt>
                <c:pt idx="1">
                  <c:v>0</c:v>
                </c:pt>
                <c:pt idx="2">
                  <c:v>0</c:v>
                </c:pt>
              </c:numCache>
            </c:numRef>
          </c:val>
          <c:smooth val="0"/>
          <c:extLst>
            <c:ext xmlns:c16="http://schemas.microsoft.com/office/drawing/2014/chart" uri="{C3380CC4-5D6E-409C-BE32-E72D297353CC}">
              <c16:uniqueId val="{00000000-AADF-4703-8E56-DAB8599B702C}"/>
            </c:ext>
          </c:extLst>
        </c:ser>
        <c:dLbls>
          <c:showLegendKey val="0"/>
          <c:showVal val="0"/>
          <c:showCatName val="0"/>
          <c:showSerName val="0"/>
          <c:showPercent val="0"/>
          <c:showBubbleSize val="0"/>
        </c:dLbls>
        <c:marker val="1"/>
        <c:smooth val="0"/>
        <c:axId val="168736336"/>
        <c:axId val="168738832"/>
      </c:lineChart>
      <c:catAx>
        <c:axId val="168736336"/>
        <c:scaling>
          <c:orientation val="minMax"/>
        </c:scaling>
        <c:delete val="1"/>
        <c:axPos val="b"/>
        <c:numFmt formatCode="General" sourceLinked="1"/>
        <c:majorTickMark val="none"/>
        <c:minorTickMark val="none"/>
        <c:tickLblPos val="nextTo"/>
        <c:crossAx val="168738832"/>
        <c:crosses val="autoZero"/>
        <c:auto val="1"/>
        <c:lblAlgn val="ctr"/>
        <c:lblOffset val="100"/>
        <c:noMultiLvlLbl val="0"/>
      </c:catAx>
      <c:valAx>
        <c:axId val="168738832"/>
        <c:scaling>
          <c:orientation val="minMax"/>
          <c:max val="4"/>
          <c:min val="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crossAx val="168736336"/>
        <c:crosses val="autoZero"/>
        <c:crossBetween val="between"/>
        <c:majorUnit val="1"/>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ru-RU"/>
    </a:p>
  </c:txPr>
  <c:externalData r:id="rId3">
    <c:autoUpdate val="0"/>
  </c:externalData>
</c:chartSpace>
</file>

<file path=ppt/charts/chart4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Лист1!$B$1</c:f>
              <c:strCache>
                <c:ptCount val="1"/>
                <c:pt idx="0">
                  <c:v>dHash</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strRef>
              <c:f>Лист1!$A$2:$A$18</c:f>
              <c:strCache>
                <c:ptCount val="17"/>
                <c:pt idx="0">
                  <c:v>"black_col_4.jpg"</c:v>
                </c:pt>
                <c:pt idx="1">
                  <c:v>"black_col_5.jpg"</c:v>
                </c:pt>
                <c:pt idx="2">
                  <c:v>"black_col_6.jpg"</c:v>
                </c:pt>
                <c:pt idx="3">
                  <c:v>"black_col_7.jpg"</c:v>
                </c:pt>
                <c:pt idx="4">
                  <c:v>"black_col_8.jpg"</c:v>
                </c:pt>
                <c:pt idx="5">
                  <c:v>"black_col_9.jpg"</c:v>
                </c:pt>
                <c:pt idx="6">
                  <c:v>"black_col_10.jpg"</c:v>
                </c:pt>
                <c:pt idx="7">
                  <c:v>"black_col_11.jpg"</c:v>
                </c:pt>
                <c:pt idx="8">
                  <c:v>"black_col_12.jpg"</c:v>
                </c:pt>
                <c:pt idx="9">
                  <c:v>"black_col_13.jpg"</c:v>
                </c:pt>
                <c:pt idx="10">
                  <c:v>"black_col_14.jpg"</c:v>
                </c:pt>
                <c:pt idx="11">
                  <c:v>"black_col_15.jpg"</c:v>
                </c:pt>
                <c:pt idx="12">
                  <c:v>"black_col_16.jpg"</c:v>
                </c:pt>
                <c:pt idx="13">
                  <c:v>"black_col_17.jpg"</c:v>
                </c:pt>
                <c:pt idx="14">
                  <c:v>"black_col_18.jpg"</c:v>
                </c:pt>
                <c:pt idx="15">
                  <c:v>"black_col_19.jpg"</c:v>
                </c:pt>
                <c:pt idx="16">
                  <c:v>"black_col_20.jpg"</c:v>
                </c:pt>
              </c:strCache>
            </c:strRef>
          </c:cat>
          <c:val>
            <c:numRef>
              <c:f>Лист1!$B$2:$B$18</c:f>
              <c:numCache>
                <c:formatCode>General</c:formatCode>
                <c:ptCount val="17"/>
                <c:pt idx="0">
                  <c:v>1</c:v>
                </c:pt>
                <c:pt idx="1">
                  <c:v>1</c:v>
                </c:pt>
                <c:pt idx="2">
                  <c:v>2</c:v>
                </c:pt>
                <c:pt idx="3">
                  <c:v>2</c:v>
                </c:pt>
                <c:pt idx="4">
                  <c:v>2</c:v>
                </c:pt>
                <c:pt idx="5">
                  <c:v>0</c:v>
                </c:pt>
                <c:pt idx="6">
                  <c:v>0</c:v>
                </c:pt>
                <c:pt idx="7">
                  <c:v>0</c:v>
                </c:pt>
                <c:pt idx="8">
                  <c:v>0</c:v>
                </c:pt>
                <c:pt idx="9">
                  <c:v>0</c:v>
                </c:pt>
                <c:pt idx="10">
                  <c:v>2</c:v>
                </c:pt>
                <c:pt idx="11">
                  <c:v>1</c:v>
                </c:pt>
                <c:pt idx="12">
                  <c:v>1</c:v>
                </c:pt>
                <c:pt idx="13">
                  <c:v>1</c:v>
                </c:pt>
                <c:pt idx="14">
                  <c:v>1</c:v>
                </c:pt>
                <c:pt idx="15">
                  <c:v>1</c:v>
                </c:pt>
                <c:pt idx="16">
                  <c:v>1</c:v>
                </c:pt>
              </c:numCache>
            </c:numRef>
          </c:val>
          <c:smooth val="0"/>
          <c:extLst>
            <c:ext xmlns:c16="http://schemas.microsoft.com/office/drawing/2014/chart" uri="{C3380CC4-5D6E-409C-BE32-E72D297353CC}">
              <c16:uniqueId val="{00000000-D2A2-4BCA-ABA5-A01ABE3ADD54}"/>
            </c:ext>
          </c:extLst>
        </c:ser>
        <c:dLbls>
          <c:showLegendKey val="0"/>
          <c:showVal val="0"/>
          <c:showCatName val="0"/>
          <c:showSerName val="0"/>
          <c:showPercent val="0"/>
          <c:showBubbleSize val="0"/>
        </c:dLbls>
        <c:marker val="1"/>
        <c:smooth val="0"/>
        <c:axId val="1563277279"/>
        <c:axId val="1563283935"/>
      </c:lineChart>
      <c:catAx>
        <c:axId val="1563277279"/>
        <c:scaling>
          <c:orientation val="minMax"/>
        </c:scaling>
        <c:delete val="1"/>
        <c:axPos val="b"/>
        <c:numFmt formatCode="General" sourceLinked="1"/>
        <c:majorTickMark val="none"/>
        <c:minorTickMark val="none"/>
        <c:tickLblPos val="nextTo"/>
        <c:crossAx val="1563283935"/>
        <c:crosses val="autoZero"/>
        <c:auto val="1"/>
        <c:lblAlgn val="ctr"/>
        <c:lblOffset val="100"/>
        <c:noMultiLvlLbl val="0"/>
      </c:catAx>
      <c:valAx>
        <c:axId val="1563283935"/>
        <c:scaling>
          <c:orientation val="minMax"/>
          <c:max val="4"/>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crossAx val="1563277279"/>
        <c:crosses val="autoZero"/>
        <c:crossBetween val="between"/>
        <c:majorUnit val="1"/>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ru-RU"/>
    </a:p>
  </c:txPr>
  <c:externalData r:id="rId3">
    <c:autoUpdate val="0"/>
  </c:externalData>
</c:chartSpace>
</file>

<file path=ppt/charts/chart4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Лист1!$B$1</c:f>
              <c:strCache>
                <c:ptCount val="1"/>
                <c:pt idx="0">
                  <c:v>idHash</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strRef>
              <c:f>Лист1!$A$2:$A$18</c:f>
              <c:strCache>
                <c:ptCount val="17"/>
                <c:pt idx="0">
                  <c:v>"black_col_4.jpg"</c:v>
                </c:pt>
                <c:pt idx="1">
                  <c:v>"black_col_5.jpg"</c:v>
                </c:pt>
                <c:pt idx="2">
                  <c:v>"black_col_6.jpg"</c:v>
                </c:pt>
                <c:pt idx="3">
                  <c:v>"black_col_7.jpg"</c:v>
                </c:pt>
                <c:pt idx="4">
                  <c:v>"black_col_8.jpg"</c:v>
                </c:pt>
                <c:pt idx="5">
                  <c:v>"black_col_9.jpg"</c:v>
                </c:pt>
                <c:pt idx="6">
                  <c:v>"black_col_10.jpg"</c:v>
                </c:pt>
                <c:pt idx="7">
                  <c:v>"black_col_11.jpg"</c:v>
                </c:pt>
                <c:pt idx="8">
                  <c:v>"black_col_12.jpg"</c:v>
                </c:pt>
                <c:pt idx="9">
                  <c:v>"black_col_13.jpg"</c:v>
                </c:pt>
                <c:pt idx="10">
                  <c:v>"black_col_14.jpg"</c:v>
                </c:pt>
                <c:pt idx="11">
                  <c:v>"black_col_15.jpg"</c:v>
                </c:pt>
                <c:pt idx="12">
                  <c:v>"black_col_16.jpg"</c:v>
                </c:pt>
                <c:pt idx="13">
                  <c:v>"black_col_17.jpg"</c:v>
                </c:pt>
                <c:pt idx="14">
                  <c:v>"black_col_18.jpg"</c:v>
                </c:pt>
                <c:pt idx="15">
                  <c:v>"black_col_19.jpg"</c:v>
                </c:pt>
                <c:pt idx="16">
                  <c:v>"black_col_20.jpg"</c:v>
                </c:pt>
              </c:strCache>
            </c:strRef>
          </c:cat>
          <c:val>
            <c:numRef>
              <c:f>Лист1!$B$2:$B$18</c:f>
              <c:numCache>
                <c:formatCode>General</c:formatCode>
                <c:ptCount val="1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numCache>
            </c:numRef>
          </c:val>
          <c:smooth val="0"/>
          <c:extLst>
            <c:ext xmlns:c16="http://schemas.microsoft.com/office/drawing/2014/chart" uri="{C3380CC4-5D6E-409C-BE32-E72D297353CC}">
              <c16:uniqueId val="{00000000-9B50-460A-8C21-35839D1997E1}"/>
            </c:ext>
          </c:extLst>
        </c:ser>
        <c:dLbls>
          <c:showLegendKey val="0"/>
          <c:showVal val="0"/>
          <c:showCatName val="0"/>
          <c:showSerName val="0"/>
          <c:showPercent val="0"/>
          <c:showBubbleSize val="0"/>
        </c:dLbls>
        <c:marker val="1"/>
        <c:smooth val="0"/>
        <c:axId val="1563277279"/>
        <c:axId val="1563283935"/>
      </c:lineChart>
      <c:catAx>
        <c:axId val="1563277279"/>
        <c:scaling>
          <c:orientation val="minMax"/>
        </c:scaling>
        <c:delete val="1"/>
        <c:axPos val="b"/>
        <c:numFmt formatCode="General" sourceLinked="1"/>
        <c:majorTickMark val="none"/>
        <c:minorTickMark val="none"/>
        <c:tickLblPos val="nextTo"/>
        <c:crossAx val="1563283935"/>
        <c:crosses val="autoZero"/>
        <c:auto val="1"/>
        <c:lblAlgn val="ctr"/>
        <c:lblOffset val="100"/>
        <c:noMultiLvlLbl val="0"/>
      </c:catAx>
      <c:valAx>
        <c:axId val="1563283935"/>
        <c:scaling>
          <c:orientation val="minMax"/>
          <c:max val="4"/>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crossAx val="1563277279"/>
        <c:crosses val="autoZero"/>
        <c:crossBetween val="between"/>
        <c:majorUnit val="1"/>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ru-RU"/>
    </a:p>
  </c:txPr>
  <c:externalData r:id="rId3">
    <c:autoUpdate val="0"/>
  </c:externalData>
</c:chartSpace>
</file>

<file path=ppt/charts/chart4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5"/>
    </mc:Choice>
    <mc:Fallback>
      <c:style val="5"/>
    </mc:Fallback>
  </mc:AlternateContent>
  <c:chart>
    <c:autoTitleDeleted val="1"/>
    <c:plotArea>
      <c:layout/>
      <c:lineChart>
        <c:grouping val="standard"/>
        <c:varyColors val="0"/>
        <c:ser>
          <c:idx val="0"/>
          <c:order val="0"/>
          <c:tx>
            <c:strRef>
              <c:f>Лист1!$B$1</c:f>
              <c:strCache>
                <c:ptCount val="1"/>
                <c:pt idx="0">
                  <c:v>pHash</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cat>
            <c:strRef>
              <c:f>Лист1!$A$2:$A$18</c:f>
              <c:strCache>
                <c:ptCount val="17"/>
                <c:pt idx="0">
                  <c:v>"black_col_4.jpg"</c:v>
                </c:pt>
                <c:pt idx="1">
                  <c:v>"black_col_5.jpg"</c:v>
                </c:pt>
                <c:pt idx="2">
                  <c:v>"black_col_6.jpg"</c:v>
                </c:pt>
                <c:pt idx="3">
                  <c:v>"black_col_7.jpg"</c:v>
                </c:pt>
                <c:pt idx="4">
                  <c:v>"black_col_8.jpg"</c:v>
                </c:pt>
                <c:pt idx="5">
                  <c:v>"black_col_9.jpg"</c:v>
                </c:pt>
                <c:pt idx="6">
                  <c:v>"black_col_10.jpg"</c:v>
                </c:pt>
                <c:pt idx="7">
                  <c:v>"black_col_11.jpg"</c:v>
                </c:pt>
                <c:pt idx="8">
                  <c:v>"black_col_12.jpg"</c:v>
                </c:pt>
                <c:pt idx="9">
                  <c:v>"black_col_13.jpg"</c:v>
                </c:pt>
                <c:pt idx="10">
                  <c:v>"black_col_14.jpg"</c:v>
                </c:pt>
                <c:pt idx="11">
                  <c:v>"black_col_15.jpg"</c:v>
                </c:pt>
                <c:pt idx="12">
                  <c:v>"black_col_16.jpg"</c:v>
                </c:pt>
                <c:pt idx="13">
                  <c:v>"black_col_17.jpg"</c:v>
                </c:pt>
                <c:pt idx="14">
                  <c:v>"black_col_18.jpg"</c:v>
                </c:pt>
                <c:pt idx="15">
                  <c:v>"black_col_19.jpg"</c:v>
                </c:pt>
                <c:pt idx="16">
                  <c:v>"black_col_20.jpg"</c:v>
                </c:pt>
              </c:strCache>
            </c:strRef>
          </c:cat>
          <c:val>
            <c:numRef>
              <c:f>Лист1!$B$2:$B$18</c:f>
              <c:numCache>
                <c:formatCode>General</c:formatCode>
                <c:ptCount val="17"/>
                <c:pt idx="0">
                  <c:v>0</c:v>
                </c:pt>
                <c:pt idx="1">
                  <c:v>0</c:v>
                </c:pt>
                <c:pt idx="2">
                  <c:v>0</c:v>
                </c:pt>
                <c:pt idx="3">
                  <c:v>0</c:v>
                </c:pt>
                <c:pt idx="4">
                  <c:v>0</c:v>
                </c:pt>
                <c:pt idx="5">
                  <c:v>0</c:v>
                </c:pt>
                <c:pt idx="6">
                  <c:v>0</c:v>
                </c:pt>
                <c:pt idx="7">
                  <c:v>0</c:v>
                </c:pt>
                <c:pt idx="8">
                  <c:v>0</c:v>
                </c:pt>
                <c:pt idx="9">
                  <c:v>1</c:v>
                </c:pt>
                <c:pt idx="10">
                  <c:v>1</c:v>
                </c:pt>
                <c:pt idx="11">
                  <c:v>1</c:v>
                </c:pt>
                <c:pt idx="12">
                  <c:v>1</c:v>
                </c:pt>
                <c:pt idx="13">
                  <c:v>1</c:v>
                </c:pt>
                <c:pt idx="14">
                  <c:v>1</c:v>
                </c:pt>
                <c:pt idx="15">
                  <c:v>1</c:v>
                </c:pt>
                <c:pt idx="16">
                  <c:v>2</c:v>
                </c:pt>
              </c:numCache>
            </c:numRef>
          </c:val>
          <c:smooth val="0"/>
          <c:extLst>
            <c:ext xmlns:c16="http://schemas.microsoft.com/office/drawing/2014/chart" uri="{C3380CC4-5D6E-409C-BE32-E72D297353CC}">
              <c16:uniqueId val="{00000000-EB28-4FD5-9E85-3F08D159150F}"/>
            </c:ext>
          </c:extLst>
        </c:ser>
        <c:dLbls>
          <c:showLegendKey val="0"/>
          <c:showVal val="0"/>
          <c:showCatName val="0"/>
          <c:showSerName val="0"/>
          <c:showPercent val="0"/>
          <c:showBubbleSize val="0"/>
        </c:dLbls>
        <c:marker val="1"/>
        <c:smooth val="0"/>
        <c:axId val="1041987807"/>
        <c:axId val="1041982815"/>
      </c:lineChart>
      <c:catAx>
        <c:axId val="1041987807"/>
        <c:scaling>
          <c:orientation val="minMax"/>
        </c:scaling>
        <c:delete val="1"/>
        <c:axPos val="b"/>
        <c:numFmt formatCode="General" sourceLinked="1"/>
        <c:majorTickMark val="none"/>
        <c:minorTickMark val="none"/>
        <c:tickLblPos val="nextTo"/>
        <c:crossAx val="1041982815"/>
        <c:crosses val="autoZero"/>
        <c:auto val="1"/>
        <c:lblAlgn val="ctr"/>
        <c:lblOffset val="100"/>
        <c:noMultiLvlLbl val="0"/>
      </c:catAx>
      <c:valAx>
        <c:axId val="1041982815"/>
        <c:scaling>
          <c:orientation val="minMax"/>
          <c:max val="4"/>
          <c:min val="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crossAx val="1041987807"/>
        <c:crosses val="autoZero"/>
        <c:crossBetween val="between"/>
        <c:majorUnit val="1"/>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ru-RU"/>
    </a:p>
  </c:txPr>
  <c:externalData r:id="rId3">
    <c:autoUpdate val="0"/>
  </c:externalData>
</c:chartSpace>
</file>

<file path=ppt/charts/chart4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6"/>
    </mc:Choice>
    <mc:Fallback>
      <c:style val="6"/>
    </mc:Fallback>
  </mc:AlternateContent>
  <c:chart>
    <c:autoTitleDeleted val="1"/>
    <c:plotArea>
      <c:layout/>
      <c:lineChart>
        <c:grouping val="standard"/>
        <c:varyColors val="0"/>
        <c:ser>
          <c:idx val="0"/>
          <c:order val="0"/>
          <c:tx>
            <c:strRef>
              <c:f>Лист1!$B$1</c:f>
              <c:strCache>
                <c:ptCount val="1"/>
                <c:pt idx="0">
                  <c:v>aHash</c:v>
                </c:pt>
              </c:strCache>
            </c:strRef>
          </c:tx>
          <c:spPr>
            <a:ln w="28575" cap="rnd">
              <a:solidFill>
                <a:schemeClr val="accent4"/>
              </a:solidFill>
              <a:round/>
            </a:ln>
            <a:effectLst/>
          </c:spPr>
          <c:marker>
            <c:symbol val="circle"/>
            <c:size val="5"/>
            <c:spPr>
              <a:solidFill>
                <a:schemeClr val="accent4"/>
              </a:solidFill>
              <a:ln w="9525">
                <a:solidFill>
                  <a:schemeClr val="accent4"/>
                </a:solidFill>
              </a:ln>
              <a:effectLst/>
            </c:spPr>
          </c:marker>
          <c:dLbls>
            <c:dLbl>
              <c:idx val="10"/>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9C4B-4977-AF83-2958FBCE2CD3}"/>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ru-RU"/>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Лист1!$A$2:$A$18</c:f>
              <c:strCache>
                <c:ptCount val="17"/>
                <c:pt idx="0">
                  <c:v>"black_col_4.jpg"</c:v>
                </c:pt>
                <c:pt idx="1">
                  <c:v>"black_col_5.jpg"</c:v>
                </c:pt>
                <c:pt idx="2">
                  <c:v>"black_col_6.jpg"</c:v>
                </c:pt>
                <c:pt idx="3">
                  <c:v>"black_col_7.jpg"</c:v>
                </c:pt>
                <c:pt idx="4">
                  <c:v>"black_col_8.jpg"</c:v>
                </c:pt>
                <c:pt idx="5">
                  <c:v>"black_col_9.jpg"</c:v>
                </c:pt>
                <c:pt idx="6">
                  <c:v>"black_col_10.jpg"</c:v>
                </c:pt>
                <c:pt idx="7">
                  <c:v>"black_col_11.jpg"</c:v>
                </c:pt>
                <c:pt idx="8">
                  <c:v>"black_col_12.jpg"</c:v>
                </c:pt>
                <c:pt idx="9">
                  <c:v>"black_col_13.jpg"</c:v>
                </c:pt>
                <c:pt idx="10">
                  <c:v>"black_col_14.jpg"</c:v>
                </c:pt>
                <c:pt idx="11">
                  <c:v>"black_col_15.jpg"</c:v>
                </c:pt>
                <c:pt idx="12">
                  <c:v>"black_col_16.jpg"</c:v>
                </c:pt>
                <c:pt idx="13">
                  <c:v>"black_col_17.jpg"</c:v>
                </c:pt>
                <c:pt idx="14">
                  <c:v>"black_col_18.jpg"</c:v>
                </c:pt>
                <c:pt idx="15">
                  <c:v>"black_col_19.jpg"</c:v>
                </c:pt>
                <c:pt idx="16">
                  <c:v>"black_col_20.jpg"</c:v>
                </c:pt>
              </c:strCache>
            </c:strRef>
          </c:cat>
          <c:val>
            <c:numRef>
              <c:f>Лист1!$B$2:$B$18</c:f>
              <c:numCache>
                <c:formatCode>General</c:formatCode>
                <c:ptCount val="17"/>
                <c:pt idx="0">
                  <c:v>0</c:v>
                </c:pt>
                <c:pt idx="1">
                  <c:v>0</c:v>
                </c:pt>
                <c:pt idx="2">
                  <c:v>0</c:v>
                </c:pt>
                <c:pt idx="3">
                  <c:v>0</c:v>
                </c:pt>
                <c:pt idx="4">
                  <c:v>0</c:v>
                </c:pt>
                <c:pt idx="5">
                  <c:v>0</c:v>
                </c:pt>
                <c:pt idx="6">
                  <c:v>0</c:v>
                </c:pt>
                <c:pt idx="7">
                  <c:v>0</c:v>
                </c:pt>
                <c:pt idx="8">
                  <c:v>1</c:v>
                </c:pt>
                <c:pt idx="9">
                  <c:v>2</c:v>
                </c:pt>
                <c:pt idx="10">
                  <c:v>3</c:v>
                </c:pt>
                <c:pt idx="11">
                  <c:v>3</c:v>
                </c:pt>
                <c:pt idx="12">
                  <c:v>3</c:v>
                </c:pt>
                <c:pt idx="13">
                  <c:v>3</c:v>
                </c:pt>
                <c:pt idx="14">
                  <c:v>3</c:v>
                </c:pt>
                <c:pt idx="15">
                  <c:v>3</c:v>
                </c:pt>
                <c:pt idx="16">
                  <c:v>3</c:v>
                </c:pt>
              </c:numCache>
            </c:numRef>
          </c:val>
          <c:smooth val="0"/>
          <c:extLst>
            <c:ext xmlns:c16="http://schemas.microsoft.com/office/drawing/2014/chart" uri="{C3380CC4-5D6E-409C-BE32-E72D297353CC}">
              <c16:uniqueId val="{00000000-84FE-4C49-916D-637CEA2DC5EF}"/>
            </c:ext>
          </c:extLst>
        </c:ser>
        <c:dLbls>
          <c:showLegendKey val="0"/>
          <c:showVal val="0"/>
          <c:showCatName val="0"/>
          <c:showSerName val="0"/>
          <c:showPercent val="0"/>
          <c:showBubbleSize val="0"/>
        </c:dLbls>
        <c:marker val="1"/>
        <c:smooth val="0"/>
        <c:axId val="1041987807"/>
        <c:axId val="1041982815"/>
      </c:lineChart>
      <c:catAx>
        <c:axId val="1041987807"/>
        <c:scaling>
          <c:orientation val="minMax"/>
        </c:scaling>
        <c:delete val="1"/>
        <c:axPos val="b"/>
        <c:numFmt formatCode="General" sourceLinked="1"/>
        <c:majorTickMark val="none"/>
        <c:minorTickMark val="none"/>
        <c:tickLblPos val="nextTo"/>
        <c:crossAx val="1041982815"/>
        <c:crosses val="autoZero"/>
        <c:auto val="1"/>
        <c:lblAlgn val="ctr"/>
        <c:lblOffset val="100"/>
        <c:noMultiLvlLbl val="0"/>
      </c:catAx>
      <c:valAx>
        <c:axId val="1041982815"/>
        <c:scaling>
          <c:orientation val="minMax"/>
          <c:max val="4"/>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crossAx val="1041987807"/>
        <c:crosses val="autoZero"/>
        <c:crossBetween val="between"/>
        <c:majorUnit val="1"/>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ru-RU"/>
    </a:p>
  </c:txPr>
  <c:externalData r:id="rId3">
    <c:autoUpdate val="0"/>
  </c:externalData>
</c:chartSpace>
</file>

<file path=ppt/charts/chart4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Лист1!$B$1</c:f>
              <c:strCache>
                <c:ptCount val="1"/>
                <c:pt idx="0">
                  <c:v>dHash</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strRef>
              <c:f>Лист1!$A$2:$A$21</c:f>
              <c:strCache>
                <c:ptCount val="20"/>
                <c:pt idx="0">
                  <c:v>"black_fred_1.jpg"</c:v>
                </c:pt>
                <c:pt idx="1">
                  <c:v>"black_fred_2.jpg"</c:v>
                </c:pt>
                <c:pt idx="2">
                  <c:v>"black_fred_3.jpg"</c:v>
                </c:pt>
                <c:pt idx="3">
                  <c:v>"black_fred_4.jpg"</c:v>
                </c:pt>
                <c:pt idx="4">
                  <c:v>"black_fred_5.jpg"</c:v>
                </c:pt>
                <c:pt idx="5">
                  <c:v>"black_fred_6.jpg"</c:v>
                </c:pt>
                <c:pt idx="6">
                  <c:v>"black_fred_7.jpg"</c:v>
                </c:pt>
                <c:pt idx="7">
                  <c:v>"black_fred_8.jpg"</c:v>
                </c:pt>
                <c:pt idx="8">
                  <c:v>"black_fred_9.jpg"</c:v>
                </c:pt>
                <c:pt idx="9">
                  <c:v>"black_fred_10.jpg"</c:v>
                </c:pt>
                <c:pt idx="10">
                  <c:v>"black_fred_11.jpg"</c:v>
                </c:pt>
                <c:pt idx="11">
                  <c:v>"black_fred_12.jpg"</c:v>
                </c:pt>
                <c:pt idx="12">
                  <c:v>"black_fred_13.jpg"</c:v>
                </c:pt>
                <c:pt idx="13">
                  <c:v>"black_fred_14.jpg"</c:v>
                </c:pt>
                <c:pt idx="14">
                  <c:v>"black_fred_15.jpg"</c:v>
                </c:pt>
                <c:pt idx="15">
                  <c:v>"black_fred_16.jpg"</c:v>
                </c:pt>
                <c:pt idx="16">
                  <c:v>"black_fred_17.jpg"</c:v>
                </c:pt>
                <c:pt idx="17">
                  <c:v>"black_fred_18.jpg"</c:v>
                </c:pt>
                <c:pt idx="18">
                  <c:v>"black_fred_19.jpg"</c:v>
                </c:pt>
                <c:pt idx="19">
                  <c:v>"black_fred_20.jpg"</c:v>
                </c:pt>
              </c:strCache>
            </c:strRef>
          </c:cat>
          <c:val>
            <c:numRef>
              <c:f>Лист1!$B$2:$B$21</c:f>
              <c:numCache>
                <c:formatCode>General</c:formatCode>
                <c:ptCount val="20"/>
                <c:pt idx="0">
                  <c:v>2</c:v>
                </c:pt>
                <c:pt idx="1">
                  <c:v>1</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numCache>
            </c:numRef>
          </c:val>
          <c:smooth val="0"/>
          <c:extLst>
            <c:ext xmlns:c16="http://schemas.microsoft.com/office/drawing/2014/chart" uri="{C3380CC4-5D6E-409C-BE32-E72D297353CC}">
              <c16:uniqueId val="{00000000-A120-4186-AC11-4AEA9D34A8DC}"/>
            </c:ext>
          </c:extLst>
        </c:ser>
        <c:dLbls>
          <c:showLegendKey val="0"/>
          <c:showVal val="0"/>
          <c:showCatName val="0"/>
          <c:showSerName val="0"/>
          <c:showPercent val="0"/>
          <c:showBubbleSize val="0"/>
        </c:dLbls>
        <c:marker val="1"/>
        <c:smooth val="0"/>
        <c:axId val="1041987807"/>
        <c:axId val="1041982815"/>
      </c:lineChart>
      <c:catAx>
        <c:axId val="1041987807"/>
        <c:scaling>
          <c:orientation val="minMax"/>
        </c:scaling>
        <c:delete val="1"/>
        <c:axPos val="b"/>
        <c:numFmt formatCode="General" sourceLinked="1"/>
        <c:majorTickMark val="none"/>
        <c:minorTickMark val="none"/>
        <c:tickLblPos val="nextTo"/>
        <c:crossAx val="1041982815"/>
        <c:crosses val="autoZero"/>
        <c:auto val="1"/>
        <c:lblAlgn val="ctr"/>
        <c:lblOffset val="100"/>
        <c:noMultiLvlLbl val="0"/>
      </c:catAx>
      <c:valAx>
        <c:axId val="1041982815"/>
        <c:scaling>
          <c:orientation val="minMax"/>
          <c:max val="4"/>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crossAx val="1041987807"/>
        <c:crosses val="autoZero"/>
        <c:crossBetween val="between"/>
        <c:majorUnit val="1"/>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ru-RU"/>
    </a:p>
  </c:txPr>
  <c:externalData r:id="rId3">
    <c:autoUpdate val="0"/>
  </c:externalData>
</c:chartSpace>
</file>

<file path=ppt/charts/chart4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Лист1!$B$1</c:f>
              <c:strCache>
                <c:ptCount val="1"/>
                <c:pt idx="0">
                  <c:v>idHash</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strRef>
              <c:f>Лист1!$A$2:$A$21</c:f>
              <c:strCache>
                <c:ptCount val="20"/>
                <c:pt idx="0">
                  <c:v>"black_fred_1.jpg"</c:v>
                </c:pt>
                <c:pt idx="1">
                  <c:v>"black_fred_2.jpg"</c:v>
                </c:pt>
                <c:pt idx="2">
                  <c:v>"black_fred_3.jpg"</c:v>
                </c:pt>
                <c:pt idx="3">
                  <c:v>"black_fred_4.jpg"</c:v>
                </c:pt>
                <c:pt idx="4">
                  <c:v>"black_fred_5.jpg"</c:v>
                </c:pt>
                <c:pt idx="5">
                  <c:v>"black_fred_6.jpg"</c:v>
                </c:pt>
                <c:pt idx="6">
                  <c:v>"black_fred_7.jpg"</c:v>
                </c:pt>
                <c:pt idx="7">
                  <c:v>"black_fred_8.jpg"</c:v>
                </c:pt>
                <c:pt idx="8">
                  <c:v>"black_fred_9.jpg"</c:v>
                </c:pt>
                <c:pt idx="9">
                  <c:v>"black_fred_10.jpg"</c:v>
                </c:pt>
                <c:pt idx="10">
                  <c:v>"black_fred_11.jpg"</c:v>
                </c:pt>
                <c:pt idx="11">
                  <c:v>"black_fred_12.jpg"</c:v>
                </c:pt>
                <c:pt idx="12">
                  <c:v>"black_fred_13.jpg"</c:v>
                </c:pt>
                <c:pt idx="13">
                  <c:v>"black_fred_14.jpg"</c:v>
                </c:pt>
                <c:pt idx="14">
                  <c:v>"black_fred_15.jpg"</c:v>
                </c:pt>
                <c:pt idx="15">
                  <c:v>"black_fred_16.jpg"</c:v>
                </c:pt>
                <c:pt idx="16">
                  <c:v>"black_fred_17.jpg"</c:v>
                </c:pt>
                <c:pt idx="17">
                  <c:v>"black_fred_18.jpg"</c:v>
                </c:pt>
                <c:pt idx="18">
                  <c:v>"black_fred_19.jpg"</c:v>
                </c:pt>
                <c:pt idx="19">
                  <c:v>"black_fred_20.jpg"</c:v>
                </c:pt>
              </c:strCache>
            </c:strRef>
          </c:cat>
          <c:val>
            <c:numRef>
              <c:f>Лист1!$B$2:$B$21</c:f>
              <c:numCache>
                <c:formatCode>General</c:formatCode>
                <c:ptCount val="20"/>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numCache>
            </c:numRef>
          </c:val>
          <c:smooth val="0"/>
          <c:extLst>
            <c:ext xmlns:c16="http://schemas.microsoft.com/office/drawing/2014/chart" uri="{C3380CC4-5D6E-409C-BE32-E72D297353CC}">
              <c16:uniqueId val="{00000000-8C32-489E-8FCA-4405B7015792}"/>
            </c:ext>
          </c:extLst>
        </c:ser>
        <c:dLbls>
          <c:showLegendKey val="0"/>
          <c:showVal val="0"/>
          <c:showCatName val="0"/>
          <c:showSerName val="0"/>
          <c:showPercent val="0"/>
          <c:showBubbleSize val="0"/>
        </c:dLbls>
        <c:marker val="1"/>
        <c:smooth val="0"/>
        <c:axId val="1047145247"/>
        <c:axId val="1047154815"/>
      </c:lineChart>
      <c:catAx>
        <c:axId val="1047145247"/>
        <c:scaling>
          <c:orientation val="minMax"/>
        </c:scaling>
        <c:delete val="1"/>
        <c:axPos val="b"/>
        <c:numFmt formatCode="General" sourceLinked="1"/>
        <c:majorTickMark val="none"/>
        <c:minorTickMark val="none"/>
        <c:tickLblPos val="nextTo"/>
        <c:crossAx val="1047154815"/>
        <c:crosses val="autoZero"/>
        <c:auto val="1"/>
        <c:lblAlgn val="ctr"/>
        <c:lblOffset val="100"/>
        <c:noMultiLvlLbl val="0"/>
      </c:catAx>
      <c:valAx>
        <c:axId val="1047154815"/>
        <c:scaling>
          <c:orientation val="minMax"/>
          <c:max val="4"/>
          <c:min val="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crossAx val="1047145247"/>
        <c:crosses val="autoZero"/>
        <c:crossBetween val="between"/>
        <c:majorUnit val="1"/>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ru-RU"/>
    </a:p>
  </c:txPr>
  <c:externalData r:id="rId3">
    <c:autoUpdate val="0"/>
  </c:externalData>
</c:chartSpace>
</file>

<file path=ppt/charts/chart4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5"/>
    </mc:Choice>
    <mc:Fallback>
      <c:style val="5"/>
    </mc:Fallback>
  </mc:AlternateContent>
  <c:chart>
    <c:autoTitleDeleted val="1"/>
    <c:plotArea>
      <c:layout/>
      <c:lineChart>
        <c:grouping val="standard"/>
        <c:varyColors val="0"/>
        <c:ser>
          <c:idx val="0"/>
          <c:order val="0"/>
          <c:tx>
            <c:strRef>
              <c:f>Лист1!$B$1</c:f>
              <c:strCache>
                <c:ptCount val="1"/>
                <c:pt idx="0">
                  <c:v>pHash</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cat>
            <c:strRef>
              <c:f>Лист1!$A$2:$A$21</c:f>
              <c:strCache>
                <c:ptCount val="20"/>
                <c:pt idx="0">
                  <c:v>"black_fred_1.jpg"</c:v>
                </c:pt>
                <c:pt idx="1">
                  <c:v>"black_fred_2.jpg"</c:v>
                </c:pt>
                <c:pt idx="2">
                  <c:v>"black_fred_3.jpg"</c:v>
                </c:pt>
                <c:pt idx="3">
                  <c:v>"black_fred_4.jpg"</c:v>
                </c:pt>
                <c:pt idx="4">
                  <c:v>"black_fred_5.jpg"</c:v>
                </c:pt>
                <c:pt idx="5">
                  <c:v>"black_fred_6.jpg"</c:v>
                </c:pt>
                <c:pt idx="6">
                  <c:v>"black_fred_7.jpg"</c:v>
                </c:pt>
                <c:pt idx="7">
                  <c:v>"black_fred_8.jpg"</c:v>
                </c:pt>
                <c:pt idx="8">
                  <c:v>"black_fred_9.jpg"</c:v>
                </c:pt>
                <c:pt idx="9">
                  <c:v>"black_fred_10.jpg"</c:v>
                </c:pt>
                <c:pt idx="10">
                  <c:v>"black_fred_11.jpg"</c:v>
                </c:pt>
                <c:pt idx="11">
                  <c:v>"black_fred_12.jpg"</c:v>
                </c:pt>
                <c:pt idx="12">
                  <c:v>"black_fred_13.jpg"</c:v>
                </c:pt>
                <c:pt idx="13">
                  <c:v>"black_fred_14.jpg"</c:v>
                </c:pt>
                <c:pt idx="14">
                  <c:v>"black_fred_15.jpg"</c:v>
                </c:pt>
                <c:pt idx="15">
                  <c:v>"black_fred_16.jpg"</c:v>
                </c:pt>
                <c:pt idx="16">
                  <c:v>"black_fred_17.jpg"</c:v>
                </c:pt>
                <c:pt idx="17">
                  <c:v>"black_fred_18.jpg"</c:v>
                </c:pt>
                <c:pt idx="18">
                  <c:v>"black_fred_19.jpg"</c:v>
                </c:pt>
                <c:pt idx="19">
                  <c:v>"black_fred_20.jpg"</c:v>
                </c:pt>
              </c:strCache>
            </c:strRef>
          </c:cat>
          <c:val>
            <c:numRef>
              <c:f>Лист1!$B$2:$B$21</c:f>
              <c:numCache>
                <c:formatCode>General</c:formatCode>
                <c:ptCount val="20"/>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numCache>
            </c:numRef>
          </c:val>
          <c:smooth val="0"/>
          <c:extLst>
            <c:ext xmlns:c16="http://schemas.microsoft.com/office/drawing/2014/chart" uri="{C3380CC4-5D6E-409C-BE32-E72D297353CC}">
              <c16:uniqueId val="{00000000-9D64-4EA7-AA5B-2937F42F50A5}"/>
            </c:ext>
          </c:extLst>
        </c:ser>
        <c:dLbls>
          <c:showLegendKey val="0"/>
          <c:showVal val="0"/>
          <c:showCatName val="0"/>
          <c:showSerName val="0"/>
          <c:showPercent val="0"/>
          <c:showBubbleSize val="0"/>
        </c:dLbls>
        <c:marker val="1"/>
        <c:smooth val="0"/>
        <c:axId val="1041987807"/>
        <c:axId val="1041982815"/>
      </c:lineChart>
      <c:catAx>
        <c:axId val="1041987807"/>
        <c:scaling>
          <c:orientation val="minMax"/>
        </c:scaling>
        <c:delete val="1"/>
        <c:axPos val="b"/>
        <c:numFmt formatCode="General" sourceLinked="1"/>
        <c:majorTickMark val="none"/>
        <c:minorTickMark val="none"/>
        <c:tickLblPos val="nextTo"/>
        <c:crossAx val="1041982815"/>
        <c:crosses val="autoZero"/>
        <c:auto val="1"/>
        <c:lblAlgn val="ctr"/>
        <c:lblOffset val="100"/>
        <c:noMultiLvlLbl val="0"/>
      </c:catAx>
      <c:valAx>
        <c:axId val="1041982815"/>
        <c:scaling>
          <c:orientation val="minMax"/>
          <c:max val="4"/>
          <c:min val="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crossAx val="1041987807"/>
        <c:crosses val="autoZero"/>
        <c:crossBetween val="between"/>
        <c:majorUnit val="1"/>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ru-RU"/>
    </a:p>
  </c:txPr>
  <c:externalData r:id="rId3">
    <c:autoUpdate val="0"/>
  </c:externalData>
</c:chartSpace>
</file>

<file path=ppt/charts/chart4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6"/>
    </mc:Choice>
    <mc:Fallback>
      <c:style val="6"/>
    </mc:Fallback>
  </mc:AlternateContent>
  <c:chart>
    <c:autoTitleDeleted val="1"/>
    <c:plotArea>
      <c:layout/>
      <c:lineChart>
        <c:grouping val="standard"/>
        <c:varyColors val="0"/>
        <c:ser>
          <c:idx val="0"/>
          <c:order val="0"/>
          <c:tx>
            <c:strRef>
              <c:f>Лист1!$B$1</c:f>
              <c:strCache>
                <c:ptCount val="1"/>
                <c:pt idx="0">
                  <c:v>aHash</c:v>
                </c:pt>
              </c:strCache>
            </c:strRef>
          </c:tx>
          <c:spPr>
            <a:ln w="28575" cap="rnd">
              <a:solidFill>
                <a:schemeClr val="accent4"/>
              </a:solidFill>
              <a:round/>
            </a:ln>
            <a:effectLst/>
          </c:spPr>
          <c:marker>
            <c:symbol val="circle"/>
            <c:size val="5"/>
            <c:spPr>
              <a:solidFill>
                <a:schemeClr val="accent4"/>
              </a:solidFill>
              <a:ln w="9525">
                <a:solidFill>
                  <a:schemeClr val="accent4"/>
                </a:solidFill>
              </a:ln>
              <a:effectLst/>
            </c:spPr>
          </c:marker>
          <c:cat>
            <c:strRef>
              <c:f>Лист1!$A$2:$A$21</c:f>
              <c:strCache>
                <c:ptCount val="20"/>
                <c:pt idx="0">
                  <c:v>"black_fred_1.jpg"</c:v>
                </c:pt>
                <c:pt idx="1">
                  <c:v>"black_fred_2.jpg"</c:v>
                </c:pt>
                <c:pt idx="2">
                  <c:v>"black_fred_3.jpg"</c:v>
                </c:pt>
                <c:pt idx="3">
                  <c:v>"black_fred_4.jpg"</c:v>
                </c:pt>
                <c:pt idx="4">
                  <c:v>"black_fred_5.jpg"</c:v>
                </c:pt>
                <c:pt idx="5">
                  <c:v>"black_fred_6.jpg"</c:v>
                </c:pt>
                <c:pt idx="6">
                  <c:v>"black_fred_7.jpg"</c:v>
                </c:pt>
                <c:pt idx="7">
                  <c:v>"black_fred_8.jpg"</c:v>
                </c:pt>
                <c:pt idx="8">
                  <c:v>"black_fred_9.jpg"</c:v>
                </c:pt>
                <c:pt idx="9">
                  <c:v>"black_fred_10.jpg"</c:v>
                </c:pt>
                <c:pt idx="10">
                  <c:v>"black_fred_11.jpg"</c:v>
                </c:pt>
                <c:pt idx="11">
                  <c:v>"black_fred_12.jpg"</c:v>
                </c:pt>
                <c:pt idx="12">
                  <c:v>"black_fred_13.jpg"</c:v>
                </c:pt>
                <c:pt idx="13">
                  <c:v>"black_fred_14.jpg"</c:v>
                </c:pt>
                <c:pt idx="14">
                  <c:v>"black_fred_15.jpg"</c:v>
                </c:pt>
                <c:pt idx="15">
                  <c:v>"black_fred_16.jpg"</c:v>
                </c:pt>
                <c:pt idx="16">
                  <c:v>"black_fred_17.jpg"</c:v>
                </c:pt>
                <c:pt idx="17">
                  <c:v>"black_fred_18.jpg"</c:v>
                </c:pt>
                <c:pt idx="18">
                  <c:v>"black_fred_19.jpg"</c:v>
                </c:pt>
                <c:pt idx="19">
                  <c:v>"black_fred_20.jpg"</c:v>
                </c:pt>
              </c:strCache>
            </c:strRef>
          </c:cat>
          <c:val>
            <c:numRef>
              <c:f>Лист1!$B$2:$B$21</c:f>
              <c:numCache>
                <c:formatCode>General</c:formatCode>
                <c:ptCount val="20"/>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numCache>
            </c:numRef>
          </c:val>
          <c:smooth val="0"/>
          <c:extLst>
            <c:ext xmlns:c16="http://schemas.microsoft.com/office/drawing/2014/chart" uri="{C3380CC4-5D6E-409C-BE32-E72D297353CC}">
              <c16:uniqueId val="{00000000-842B-4FF4-BE57-6874E7028203}"/>
            </c:ext>
          </c:extLst>
        </c:ser>
        <c:dLbls>
          <c:showLegendKey val="0"/>
          <c:showVal val="0"/>
          <c:showCatName val="0"/>
          <c:showSerName val="0"/>
          <c:showPercent val="0"/>
          <c:showBubbleSize val="0"/>
        </c:dLbls>
        <c:marker val="1"/>
        <c:smooth val="0"/>
        <c:axId val="1041987807"/>
        <c:axId val="1041982815"/>
      </c:lineChart>
      <c:catAx>
        <c:axId val="1041987807"/>
        <c:scaling>
          <c:orientation val="minMax"/>
        </c:scaling>
        <c:delete val="1"/>
        <c:axPos val="b"/>
        <c:numFmt formatCode="General" sourceLinked="1"/>
        <c:majorTickMark val="none"/>
        <c:minorTickMark val="none"/>
        <c:tickLblPos val="nextTo"/>
        <c:crossAx val="1041982815"/>
        <c:crosses val="autoZero"/>
        <c:auto val="1"/>
        <c:lblAlgn val="ctr"/>
        <c:lblOffset val="100"/>
        <c:noMultiLvlLbl val="0"/>
      </c:catAx>
      <c:valAx>
        <c:axId val="1041982815"/>
        <c:scaling>
          <c:orientation val="minMax"/>
          <c:max val="4"/>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crossAx val="1041987807"/>
        <c:crosses val="autoZero"/>
        <c:crossBetween val="between"/>
        <c:majorUnit val="1"/>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ru-RU"/>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862" b="0" i="0" u="none" strike="noStrike" kern="1200" spc="0" baseline="0">
                <a:solidFill>
                  <a:prstClr val="white">
                    <a:lumMod val="65000"/>
                    <a:lumOff val="35000"/>
                  </a:prstClr>
                </a:solidFill>
                <a:latin typeface="+mn-lt"/>
                <a:ea typeface="+mn-ea"/>
                <a:cs typeface="+mn-cs"/>
              </a:defRPr>
            </a:pPr>
            <a:r>
              <a:rPr lang="en-US" sz="1800" b="0" cap="all" baseline="0" dirty="0">
                <a:effectLst/>
              </a:rPr>
              <a:t>color</a:t>
            </a:r>
            <a:r>
              <a:rPr lang="en-US" baseline="0" dirty="0"/>
              <a:t> PHOTOS</a:t>
            </a:r>
            <a:endParaRPr lang="ru-RU" dirty="0"/>
          </a:p>
        </c:rich>
      </c:tx>
      <c:overlay val="0"/>
      <c:spPr>
        <a:noFill/>
        <a:ln>
          <a:noFill/>
        </a:ln>
        <a:effectLst/>
      </c:spPr>
      <c:txPr>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862" b="0" i="0" u="none" strike="noStrike" kern="1200" spc="0" baseline="0">
              <a:solidFill>
                <a:prstClr val="white">
                  <a:lumMod val="65000"/>
                  <a:lumOff val="35000"/>
                </a:prstClr>
              </a:solidFill>
              <a:latin typeface="+mn-lt"/>
              <a:ea typeface="+mn-ea"/>
              <a:cs typeface="+mn-cs"/>
            </a:defRPr>
          </a:pPr>
          <a:endParaRPr lang="ru-RU"/>
        </a:p>
      </c:txPr>
    </c:title>
    <c:autoTitleDeleted val="0"/>
    <c:plotArea>
      <c:layout/>
      <c:lineChart>
        <c:grouping val="standard"/>
        <c:varyColors val="0"/>
        <c:ser>
          <c:idx val="0"/>
          <c:order val="0"/>
          <c:tx>
            <c:strRef>
              <c:f>Лист1!$B$1</c:f>
              <c:strCache>
                <c:ptCount val="1"/>
                <c:pt idx="0">
                  <c:v>dHash</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strRef>
              <c:f>Лист1!$A$2:$A$18</c:f>
              <c:strCache>
                <c:ptCount val="17"/>
                <c:pt idx="0">
                  <c:v>"red_col_4.jpg"</c:v>
                </c:pt>
                <c:pt idx="1">
                  <c:v>"red_col_5.jpg"</c:v>
                </c:pt>
                <c:pt idx="2">
                  <c:v>"red_col_6.jpg"</c:v>
                </c:pt>
                <c:pt idx="3">
                  <c:v>"red_col_7.jpg"</c:v>
                </c:pt>
                <c:pt idx="4">
                  <c:v>"red_col_8.jpg"</c:v>
                </c:pt>
                <c:pt idx="5">
                  <c:v>"red_col_9.jpg"</c:v>
                </c:pt>
                <c:pt idx="6">
                  <c:v>"red_col_10.jpg"</c:v>
                </c:pt>
                <c:pt idx="7">
                  <c:v>"red_col_11.jpg"</c:v>
                </c:pt>
                <c:pt idx="8">
                  <c:v>"red_col_12.jpg"</c:v>
                </c:pt>
                <c:pt idx="9">
                  <c:v>"red_col_13.jpg"</c:v>
                </c:pt>
                <c:pt idx="10">
                  <c:v>"red_col_14.jpg"</c:v>
                </c:pt>
                <c:pt idx="11">
                  <c:v>"red_col_15.jpg"</c:v>
                </c:pt>
                <c:pt idx="12">
                  <c:v>"red_col_16.jpg"</c:v>
                </c:pt>
                <c:pt idx="13">
                  <c:v>"red_col_17.jpg"</c:v>
                </c:pt>
                <c:pt idx="14">
                  <c:v>"red_col_18.jpg"</c:v>
                </c:pt>
                <c:pt idx="15">
                  <c:v>"red_col_19.jpg"</c:v>
                </c:pt>
                <c:pt idx="16">
                  <c:v>"red_col_20.jpg"</c:v>
                </c:pt>
              </c:strCache>
            </c:strRef>
          </c:cat>
          <c:val>
            <c:numRef>
              <c:f>Лист1!$B$2:$B$18</c:f>
              <c:numCache>
                <c:formatCode>General</c:formatCode>
                <c:ptCount val="17"/>
                <c:pt idx="0">
                  <c:v>3.9711E-3</c:v>
                </c:pt>
                <c:pt idx="1">
                  <c:v>3.2934000000000001E-3</c:v>
                </c:pt>
                <c:pt idx="2">
                  <c:v>3.3319999999999999E-3</c:v>
                </c:pt>
                <c:pt idx="3">
                  <c:v>3.3243999999999999E-3</c:v>
                </c:pt>
                <c:pt idx="4">
                  <c:v>4.7593999999999996E-3</c:v>
                </c:pt>
                <c:pt idx="5">
                  <c:v>3.7320000000000001E-3</c:v>
                </c:pt>
                <c:pt idx="6">
                  <c:v>3.1500999999999999E-3</c:v>
                </c:pt>
                <c:pt idx="7">
                  <c:v>4.1730999999999999E-3</c:v>
                </c:pt>
                <c:pt idx="8">
                  <c:v>4.2100000000000002E-3</c:v>
                </c:pt>
                <c:pt idx="9">
                  <c:v>3.4594999999999999E-3</c:v>
                </c:pt>
                <c:pt idx="10">
                  <c:v>4.7231E-3</c:v>
                </c:pt>
                <c:pt idx="11">
                  <c:v>3.4559E-3</c:v>
                </c:pt>
                <c:pt idx="12">
                  <c:v>5.3439999999999998E-3</c:v>
                </c:pt>
                <c:pt idx="13">
                  <c:v>3.6476E-3</c:v>
                </c:pt>
                <c:pt idx="14">
                  <c:v>4.3442999999999997E-3</c:v>
                </c:pt>
                <c:pt idx="15">
                  <c:v>3.6751000000000002E-3</c:v>
                </c:pt>
                <c:pt idx="16">
                  <c:v>4.6167999999999999E-3</c:v>
                </c:pt>
              </c:numCache>
            </c:numRef>
          </c:val>
          <c:smooth val="0"/>
          <c:extLst>
            <c:ext xmlns:c16="http://schemas.microsoft.com/office/drawing/2014/chart" uri="{C3380CC4-5D6E-409C-BE32-E72D297353CC}">
              <c16:uniqueId val="{00000000-7496-4697-8395-25A9440E28AE}"/>
            </c:ext>
          </c:extLst>
        </c:ser>
        <c:ser>
          <c:idx val="1"/>
          <c:order val="1"/>
          <c:tx>
            <c:strRef>
              <c:f>Лист1!$C$1</c:f>
              <c:strCache>
                <c:ptCount val="1"/>
                <c:pt idx="0">
                  <c:v>idHash</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strRef>
              <c:f>Лист1!$A$2:$A$18</c:f>
              <c:strCache>
                <c:ptCount val="17"/>
                <c:pt idx="0">
                  <c:v>"red_col_4.jpg"</c:v>
                </c:pt>
                <c:pt idx="1">
                  <c:v>"red_col_5.jpg"</c:v>
                </c:pt>
                <c:pt idx="2">
                  <c:v>"red_col_6.jpg"</c:v>
                </c:pt>
                <c:pt idx="3">
                  <c:v>"red_col_7.jpg"</c:v>
                </c:pt>
                <c:pt idx="4">
                  <c:v>"red_col_8.jpg"</c:v>
                </c:pt>
                <c:pt idx="5">
                  <c:v>"red_col_9.jpg"</c:v>
                </c:pt>
                <c:pt idx="6">
                  <c:v>"red_col_10.jpg"</c:v>
                </c:pt>
                <c:pt idx="7">
                  <c:v>"red_col_11.jpg"</c:v>
                </c:pt>
                <c:pt idx="8">
                  <c:v>"red_col_12.jpg"</c:v>
                </c:pt>
                <c:pt idx="9">
                  <c:v>"red_col_13.jpg"</c:v>
                </c:pt>
                <c:pt idx="10">
                  <c:v>"red_col_14.jpg"</c:v>
                </c:pt>
                <c:pt idx="11">
                  <c:v>"red_col_15.jpg"</c:v>
                </c:pt>
                <c:pt idx="12">
                  <c:v>"red_col_16.jpg"</c:v>
                </c:pt>
                <c:pt idx="13">
                  <c:v>"red_col_17.jpg"</c:v>
                </c:pt>
                <c:pt idx="14">
                  <c:v>"red_col_18.jpg"</c:v>
                </c:pt>
                <c:pt idx="15">
                  <c:v>"red_col_19.jpg"</c:v>
                </c:pt>
                <c:pt idx="16">
                  <c:v>"red_col_20.jpg"</c:v>
                </c:pt>
              </c:strCache>
            </c:strRef>
          </c:cat>
          <c:val>
            <c:numRef>
              <c:f>Лист1!$C$2:$C$18</c:f>
              <c:numCache>
                <c:formatCode>General</c:formatCode>
                <c:ptCount val="17"/>
                <c:pt idx="0">
                  <c:v>3.8754879999999998E-3</c:v>
                </c:pt>
                <c:pt idx="1">
                  <c:v>5.3887830000000003E-3</c:v>
                </c:pt>
                <c:pt idx="2">
                  <c:v>4.4276430000000002E-3</c:v>
                </c:pt>
                <c:pt idx="3">
                  <c:v>6.312865E-3</c:v>
                </c:pt>
                <c:pt idx="4">
                  <c:v>4.8345740000000003E-3</c:v>
                </c:pt>
                <c:pt idx="5">
                  <c:v>6.4087110000000001E-3</c:v>
                </c:pt>
                <c:pt idx="6">
                  <c:v>5.5217809999999999E-3</c:v>
                </c:pt>
                <c:pt idx="7">
                  <c:v>5.7906429999999998E-3</c:v>
                </c:pt>
                <c:pt idx="8">
                  <c:v>4.8406710000000004E-3</c:v>
                </c:pt>
                <c:pt idx="9">
                  <c:v>5.6540469999999997E-3</c:v>
                </c:pt>
                <c:pt idx="10">
                  <c:v>4.989393E-3</c:v>
                </c:pt>
                <c:pt idx="11">
                  <c:v>5.4753220000000003E-3</c:v>
                </c:pt>
                <c:pt idx="12">
                  <c:v>5.3430370000000001E-3</c:v>
                </c:pt>
                <c:pt idx="13">
                  <c:v>5.2117869999999998E-3</c:v>
                </c:pt>
                <c:pt idx="14">
                  <c:v>6.2225529999999996E-3</c:v>
                </c:pt>
                <c:pt idx="15">
                  <c:v>4.9641219999999996E-3</c:v>
                </c:pt>
                <c:pt idx="16">
                  <c:v>6.6922220000000003E-3</c:v>
                </c:pt>
              </c:numCache>
            </c:numRef>
          </c:val>
          <c:smooth val="0"/>
          <c:extLst>
            <c:ext xmlns:c16="http://schemas.microsoft.com/office/drawing/2014/chart" uri="{C3380CC4-5D6E-409C-BE32-E72D297353CC}">
              <c16:uniqueId val="{00000001-7496-4697-8395-25A9440E28AE}"/>
            </c:ext>
          </c:extLst>
        </c:ser>
        <c:ser>
          <c:idx val="2"/>
          <c:order val="2"/>
          <c:tx>
            <c:strRef>
              <c:f>Лист1!$D$1</c:f>
              <c:strCache>
                <c:ptCount val="1"/>
                <c:pt idx="0">
                  <c:v>pHash</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cat>
            <c:strRef>
              <c:f>Лист1!$A$2:$A$18</c:f>
              <c:strCache>
                <c:ptCount val="17"/>
                <c:pt idx="0">
                  <c:v>"red_col_4.jpg"</c:v>
                </c:pt>
                <c:pt idx="1">
                  <c:v>"red_col_5.jpg"</c:v>
                </c:pt>
                <c:pt idx="2">
                  <c:v>"red_col_6.jpg"</c:v>
                </c:pt>
                <c:pt idx="3">
                  <c:v>"red_col_7.jpg"</c:v>
                </c:pt>
                <c:pt idx="4">
                  <c:v>"red_col_8.jpg"</c:v>
                </c:pt>
                <c:pt idx="5">
                  <c:v>"red_col_9.jpg"</c:v>
                </c:pt>
                <c:pt idx="6">
                  <c:v>"red_col_10.jpg"</c:v>
                </c:pt>
                <c:pt idx="7">
                  <c:v>"red_col_11.jpg"</c:v>
                </c:pt>
                <c:pt idx="8">
                  <c:v>"red_col_12.jpg"</c:v>
                </c:pt>
                <c:pt idx="9">
                  <c:v>"red_col_13.jpg"</c:v>
                </c:pt>
                <c:pt idx="10">
                  <c:v>"red_col_14.jpg"</c:v>
                </c:pt>
                <c:pt idx="11">
                  <c:v>"red_col_15.jpg"</c:v>
                </c:pt>
                <c:pt idx="12">
                  <c:v>"red_col_16.jpg"</c:v>
                </c:pt>
                <c:pt idx="13">
                  <c:v>"red_col_17.jpg"</c:v>
                </c:pt>
                <c:pt idx="14">
                  <c:v>"red_col_18.jpg"</c:v>
                </c:pt>
                <c:pt idx="15">
                  <c:v>"red_col_19.jpg"</c:v>
                </c:pt>
                <c:pt idx="16">
                  <c:v>"red_col_20.jpg"</c:v>
                </c:pt>
              </c:strCache>
            </c:strRef>
          </c:cat>
          <c:val>
            <c:numRef>
              <c:f>Лист1!$D$2:$D$18</c:f>
              <c:numCache>
                <c:formatCode>General</c:formatCode>
                <c:ptCount val="17"/>
                <c:pt idx="0">
                  <c:v>5.2110000000000004E-3</c:v>
                </c:pt>
                <c:pt idx="1">
                  <c:v>4.9979999999999998E-3</c:v>
                </c:pt>
                <c:pt idx="2">
                  <c:v>6.2839999999999997E-3</c:v>
                </c:pt>
                <c:pt idx="3">
                  <c:v>4.5750000000000001E-3</c:v>
                </c:pt>
                <c:pt idx="4">
                  <c:v>5.901E-3</c:v>
                </c:pt>
                <c:pt idx="5">
                  <c:v>6.2839999999999997E-3</c:v>
                </c:pt>
                <c:pt idx="6">
                  <c:v>5.0000000000000001E-3</c:v>
                </c:pt>
                <c:pt idx="7">
                  <c:v>5.1919999999999996E-3</c:v>
                </c:pt>
                <c:pt idx="8">
                  <c:v>6.5579999999999996E-3</c:v>
                </c:pt>
                <c:pt idx="9">
                  <c:v>5.3049999999999998E-3</c:v>
                </c:pt>
                <c:pt idx="10">
                  <c:v>5.9389999999999998E-3</c:v>
                </c:pt>
                <c:pt idx="11">
                  <c:v>6.3839999999999999E-3</c:v>
                </c:pt>
                <c:pt idx="12">
                  <c:v>5.7819999999999998E-3</c:v>
                </c:pt>
                <c:pt idx="13">
                  <c:v>5.0070000000000002E-3</c:v>
                </c:pt>
                <c:pt idx="14">
                  <c:v>5.2550000000000001E-3</c:v>
                </c:pt>
                <c:pt idx="15">
                  <c:v>5.7749999999999998E-3</c:v>
                </c:pt>
                <c:pt idx="16">
                  <c:v>6.2310000000000004E-3</c:v>
                </c:pt>
              </c:numCache>
            </c:numRef>
          </c:val>
          <c:smooth val="0"/>
          <c:extLst>
            <c:ext xmlns:c16="http://schemas.microsoft.com/office/drawing/2014/chart" uri="{C3380CC4-5D6E-409C-BE32-E72D297353CC}">
              <c16:uniqueId val="{00000002-7496-4697-8395-25A9440E28AE}"/>
            </c:ext>
          </c:extLst>
        </c:ser>
        <c:ser>
          <c:idx val="3"/>
          <c:order val="3"/>
          <c:tx>
            <c:strRef>
              <c:f>Лист1!$E$1</c:f>
              <c:strCache>
                <c:ptCount val="1"/>
                <c:pt idx="0">
                  <c:v>aHash</c:v>
                </c:pt>
              </c:strCache>
            </c:strRef>
          </c:tx>
          <c:spPr>
            <a:ln w="28575" cap="rnd">
              <a:solidFill>
                <a:schemeClr val="accent4"/>
              </a:solidFill>
              <a:round/>
            </a:ln>
            <a:effectLst/>
          </c:spPr>
          <c:marker>
            <c:symbol val="circle"/>
            <c:size val="5"/>
            <c:spPr>
              <a:solidFill>
                <a:schemeClr val="accent4"/>
              </a:solidFill>
              <a:ln w="9525">
                <a:solidFill>
                  <a:schemeClr val="accent4"/>
                </a:solidFill>
              </a:ln>
              <a:effectLst/>
            </c:spPr>
          </c:marker>
          <c:cat>
            <c:strRef>
              <c:f>Лист1!$A$2:$A$18</c:f>
              <c:strCache>
                <c:ptCount val="17"/>
                <c:pt idx="0">
                  <c:v>"red_col_4.jpg"</c:v>
                </c:pt>
                <c:pt idx="1">
                  <c:v>"red_col_5.jpg"</c:v>
                </c:pt>
                <c:pt idx="2">
                  <c:v>"red_col_6.jpg"</c:v>
                </c:pt>
                <c:pt idx="3">
                  <c:v>"red_col_7.jpg"</c:v>
                </c:pt>
                <c:pt idx="4">
                  <c:v>"red_col_8.jpg"</c:v>
                </c:pt>
                <c:pt idx="5">
                  <c:v>"red_col_9.jpg"</c:v>
                </c:pt>
                <c:pt idx="6">
                  <c:v>"red_col_10.jpg"</c:v>
                </c:pt>
                <c:pt idx="7">
                  <c:v>"red_col_11.jpg"</c:v>
                </c:pt>
                <c:pt idx="8">
                  <c:v>"red_col_12.jpg"</c:v>
                </c:pt>
                <c:pt idx="9">
                  <c:v>"red_col_13.jpg"</c:v>
                </c:pt>
                <c:pt idx="10">
                  <c:v>"red_col_14.jpg"</c:v>
                </c:pt>
                <c:pt idx="11">
                  <c:v>"red_col_15.jpg"</c:v>
                </c:pt>
                <c:pt idx="12">
                  <c:v>"red_col_16.jpg"</c:v>
                </c:pt>
                <c:pt idx="13">
                  <c:v>"red_col_17.jpg"</c:v>
                </c:pt>
                <c:pt idx="14">
                  <c:v>"red_col_18.jpg"</c:v>
                </c:pt>
                <c:pt idx="15">
                  <c:v>"red_col_19.jpg"</c:v>
                </c:pt>
                <c:pt idx="16">
                  <c:v>"red_col_20.jpg"</c:v>
                </c:pt>
              </c:strCache>
            </c:strRef>
          </c:cat>
          <c:val>
            <c:numRef>
              <c:f>Лист1!$E$2:$E$18</c:f>
              <c:numCache>
                <c:formatCode>General</c:formatCode>
                <c:ptCount val="17"/>
                <c:pt idx="0">
                  <c:v>2.8759699999999998E-3</c:v>
                </c:pt>
                <c:pt idx="1">
                  <c:v>2.8235119999999998E-3</c:v>
                </c:pt>
                <c:pt idx="2">
                  <c:v>4.0142750000000003E-3</c:v>
                </c:pt>
                <c:pt idx="3">
                  <c:v>2.7530279999999998E-3</c:v>
                </c:pt>
                <c:pt idx="4">
                  <c:v>2.7038399999999999E-3</c:v>
                </c:pt>
                <c:pt idx="5">
                  <c:v>3.9398819999999996E-3</c:v>
                </c:pt>
                <c:pt idx="6">
                  <c:v>3.07391E-3</c:v>
                </c:pt>
                <c:pt idx="7">
                  <c:v>2.7657850000000002E-3</c:v>
                </c:pt>
                <c:pt idx="8">
                  <c:v>3.7639930000000002E-3</c:v>
                </c:pt>
                <c:pt idx="9">
                  <c:v>2.9835830000000002E-3</c:v>
                </c:pt>
                <c:pt idx="10">
                  <c:v>2.903451E-3</c:v>
                </c:pt>
                <c:pt idx="11">
                  <c:v>4.0173739999999998E-3</c:v>
                </c:pt>
                <c:pt idx="12">
                  <c:v>2.860984E-3</c:v>
                </c:pt>
                <c:pt idx="13">
                  <c:v>2.8301649999999999E-3</c:v>
                </c:pt>
                <c:pt idx="14">
                  <c:v>2.720274E-3</c:v>
                </c:pt>
                <c:pt idx="15">
                  <c:v>4.4941299999999998E-3</c:v>
                </c:pt>
                <c:pt idx="16">
                  <c:v>3.1131079999999998E-3</c:v>
                </c:pt>
              </c:numCache>
            </c:numRef>
          </c:val>
          <c:smooth val="0"/>
          <c:extLst>
            <c:ext xmlns:c16="http://schemas.microsoft.com/office/drawing/2014/chart" uri="{C3380CC4-5D6E-409C-BE32-E72D297353CC}">
              <c16:uniqueId val="{00000003-7496-4697-8395-25A9440E28AE}"/>
            </c:ext>
          </c:extLst>
        </c:ser>
        <c:dLbls>
          <c:showLegendKey val="0"/>
          <c:showVal val="0"/>
          <c:showCatName val="0"/>
          <c:showSerName val="0"/>
          <c:showPercent val="0"/>
          <c:showBubbleSize val="0"/>
        </c:dLbls>
        <c:marker val="1"/>
        <c:smooth val="0"/>
        <c:axId val="991171088"/>
        <c:axId val="991191472"/>
      </c:lineChart>
      <c:catAx>
        <c:axId val="991171088"/>
        <c:scaling>
          <c:orientation val="minMax"/>
        </c:scaling>
        <c:delete val="1"/>
        <c:axPos val="b"/>
        <c:numFmt formatCode="General" sourceLinked="1"/>
        <c:majorTickMark val="none"/>
        <c:minorTickMark val="none"/>
        <c:tickLblPos val="nextTo"/>
        <c:crossAx val="991191472"/>
        <c:crosses val="autoZero"/>
        <c:auto val="1"/>
        <c:lblAlgn val="ctr"/>
        <c:lblOffset val="100"/>
        <c:noMultiLvlLbl val="0"/>
      </c:catAx>
      <c:valAx>
        <c:axId val="991191472"/>
        <c:scaling>
          <c:orientation val="minMax"/>
          <c:max val="8.0000000000000019E-3"/>
          <c:min val="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crossAx val="991171088"/>
        <c:crosses val="autoZero"/>
        <c:crossBetween val="between"/>
        <c:majorUnit val="2.0000000000000005E-3"/>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ru-RU"/>
    </a:p>
  </c:txPr>
  <c:externalData r:id="rId3">
    <c:autoUpdate val="0"/>
  </c:externalData>
</c:chartSpace>
</file>

<file path=ppt/charts/chart5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Лист1!$B$1</c:f>
              <c:strCache>
                <c:ptCount val="1"/>
                <c:pt idx="0">
                  <c:v>dHash</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dLbls>
            <c:dLbl>
              <c:idx val="4"/>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8BD0-48FC-8266-4BA63CC395EC}"/>
                </c:ext>
              </c:extLst>
            </c:dLbl>
            <c:dLbl>
              <c:idx val="11"/>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BD0-48FC-8266-4BA63CC395EC}"/>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ru-RU"/>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Лист1!$A$2:$A$43</c:f>
              <c:strCache>
                <c:ptCount val="42"/>
                <c:pt idx="0">
                  <c:v>"black_1.jpg"</c:v>
                </c:pt>
                <c:pt idx="1">
                  <c:v>"black_2.jpg"</c:v>
                </c:pt>
                <c:pt idx="2">
                  <c:v>"black_3.jpg"</c:v>
                </c:pt>
                <c:pt idx="3">
                  <c:v>"black_4.jpg"</c:v>
                </c:pt>
                <c:pt idx="4">
                  <c:v>"black_5.jpg"</c:v>
                </c:pt>
                <c:pt idx="5">
                  <c:v>"black_6.jpg"</c:v>
                </c:pt>
                <c:pt idx="6">
                  <c:v>"black_7.jpg"</c:v>
                </c:pt>
                <c:pt idx="7">
                  <c:v>"black_8.jpg"</c:v>
                </c:pt>
                <c:pt idx="8">
                  <c:v>"black_9.jpg"</c:v>
                </c:pt>
                <c:pt idx="9">
                  <c:v>"black_10.jpg"</c:v>
                </c:pt>
                <c:pt idx="10">
                  <c:v>"black_11.jpg"</c:v>
                </c:pt>
                <c:pt idx="11">
                  <c:v>"black_12.jpg"</c:v>
                </c:pt>
                <c:pt idx="12">
                  <c:v>"black_13.jpg"</c:v>
                </c:pt>
                <c:pt idx="13">
                  <c:v>"black_14.jpg"</c:v>
                </c:pt>
                <c:pt idx="14">
                  <c:v>"black_15.jpg"</c:v>
                </c:pt>
                <c:pt idx="15">
                  <c:v>"black_16.jpg"</c:v>
                </c:pt>
                <c:pt idx="16">
                  <c:v>"black_17.jpg"</c:v>
                </c:pt>
                <c:pt idx="17">
                  <c:v>"black_18.jpg"</c:v>
                </c:pt>
                <c:pt idx="18">
                  <c:v>"black_19.jpg"</c:v>
                </c:pt>
                <c:pt idx="19">
                  <c:v>"black_20.jpg"</c:v>
                </c:pt>
                <c:pt idx="20">
                  <c:v>"black_21.jpg"</c:v>
                </c:pt>
                <c:pt idx="21">
                  <c:v>"black_22.jpg"</c:v>
                </c:pt>
                <c:pt idx="22">
                  <c:v>"black_23.jpg"</c:v>
                </c:pt>
                <c:pt idx="23">
                  <c:v>"black_24.jpg"</c:v>
                </c:pt>
                <c:pt idx="24">
                  <c:v>"black_25.jpg"</c:v>
                </c:pt>
                <c:pt idx="25">
                  <c:v>"black_26.jpg"</c:v>
                </c:pt>
                <c:pt idx="26">
                  <c:v>"black_27.jpg"</c:v>
                </c:pt>
                <c:pt idx="27">
                  <c:v>"black_28.jpg"</c:v>
                </c:pt>
                <c:pt idx="28">
                  <c:v>"black_29.jpg"</c:v>
                </c:pt>
                <c:pt idx="29">
                  <c:v>"black_30.jpg"</c:v>
                </c:pt>
                <c:pt idx="30">
                  <c:v>"black_31.jpg"</c:v>
                </c:pt>
                <c:pt idx="31">
                  <c:v>"black_32.jpg"</c:v>
                </c:pt>
                <c:pt idx="32">
                  <c:v>"black_33.jpg"</c:v>
                </c:pt>
                <c:pt idx="33">
                  <c:v>"black_34.jpg"</c:v>
                </c:pt>
                <c:pt idx="34">
                  <c:v>"black_35.jpg"</c:v>
                </c:pt>
                <c:pt idx="35">
                  <c:v>"black_36.jpg"</c:v>
                </c:pt>
                <c:pt idx="36">
                  <c:v>"black_37.jpg"</c:v>
                </c:pt>
                <c:pt idx="37">
                  <c:v>"black_38.jpg"</c:v>
                </c:pt>
                <c:pt idx="38">
                  <c:v>"black_39.jpg"</c:v>
                </c:pt>
                <c:pt idx="39">
                  <c:v>"black_40.jpg"</c:v>
                </c:pt>
                <c:pt idx="40">
                  <c:v>"black_41.jpg"</c:v>
                </c:pt>
                <c:pt idx="41">
                  <c:v>"black_42.jpg"</c:v>
                </c:pt>
              </c:strCache>
            </c:strRef>
          </c:cat>
          <c:val>
            <c:numRef>
              <c:f>Лист1!$B$2:$B$43</c:f>
              <c:numCache>
                <c:formatCode>General</c:formatCode>
                <c:ptCount val="42"/>
                <c:pt idx="0">
                  <c:v>3</c:v>
                </c:pt>
                <c:pt idx="1">
                  <c:v>3</c:v>
                </c:pt>
                <c:pt idx="2">
                  <c:v>9</c:v>
                </c:pt>
                <c:pt idx="3">
                  <c:v>4</c:v>
                </c:pt>
                <c:pt idx="4">
                  <c:v>11</c:v>
                </c:pt>
                <c:pt idx="5">
                  <c:v>7</c:v>
                </c:pt>
                <c:pt idx="6">
                  <c:v>5</c:v>
                </c:pt>
                <c:pt idx="7">
                  <c:v>5</c:v>
                </c:pt>
                <c:pt idx="8">
                  <c:v>12</c:v>
                </c:pt>
                <c:pt idx="9">
                  <c:v>12</c:v>
                </c:pt>
                <c:pt idx="10">
                  <c:v>11</c:v>
                </c:pt>
                <c:pt idx="11">
                  <c:v>11</c:v>
                </c:pt>
                <c:pt idx="12">
                  <c:v>7</c:v>
                </c:pt>
                <c:pt idx="13">
                  <c:v>6</c:v>
                </c:pt>
                <c:pt idx="14">
                  <c:v>3</c:v>
                </c:pt>
                <c:pt idx="15">
                  <c:v>3</c:v>
                </c:pt>
                <c:pt idx="16">
                  <c:v>12</c:v>
                </c:pt>
                <c:pt idx="17">
                  <c:v>7</c:v>
                </c:pt>
                <c:pt idx="18">
                  <c:v>4</c:v>
                </c:pt>
                <c:pt idx="19">
                  <c:v>13</c:v>
                </c:pt>
                <c:pt idx="20">
                  <c:v>8</c:v>
                </c:pt>
                <c:pt idx="21">
                  <c:v>7</c:v>
                </c:pt>
                <c:pt idx="22">
                  <c:v>3</c:v>
                </c:pt>
                <c:pt idx="23">
                  <c:v>13</c:v>
                </c:pt>
                <c:pt idx="24">
                  <c:v>6</c:v>
                </c:pt>
                <c:pt idx="25">
                  <c:v>3</c:v>
                </c:pt>
                <c:pt idx="26">
                  <c:v>10</c:v>
                </c:pt>
                <c:pt idx="27">
                  <c:v>4</c:v>
                </c:pt>
                <c:pt idx="28">
                  <c:v>4</c:v>
                </c:pt>
                <c:pt idx="29">
                  <c:v>7</c:v>
                </c:pt>
                <c:pt idx="30">
                  <c:v>4</c:v>
                </c:pt>
                <c:pt idx="31">
                  <c:v>8</c:v>
                </c:pt>
                <c:pt idx="32">
                  <c:v>4</c:v>
                </c:pt>
                <c:pt idx="33">
                  <c:v>9</c:v>
                </c:pt>
                <c:pt idx="34">
                  <c:v>4</c:v>
                </c:pt>
                <c:pt idx="35">
                  <c:v>8</c:v>
                </c:pt>
                <c:pt idx="36">
                  <c:v>1</c:v>
                </c:pt>
                <c:pt idx="37">
                  <c:v>4</c:v>
                </c:pt>
                <c:pt idx="38">
                  <c:v>5</c:v>
                </c:pt>
                <c:pt idx="39">
                  <c:v>2</c:v>
                </c:pt>
                <c:pt idx="40">
                  <c:v>2</c:v>
                </c:pt>
                <c:pt idx="41">
                  <c:v>3</c:v>
                </c:pt>
              </c:numCache>
            </c:numRef>
          </c:val>
          <c:smooth val="0"/>
          <c:extLst>
            <c:ext xmlns:c16="http://schemas.microsoft.com/office/drawing/2014/chart" uri="{C3380CC4-5D6E-409C-BE32-E72D297353CC}">
              <c16:uniqueId val="{00000000-A120-4186-AC11-4AEA9D34A8DC}"/>
            </c:ext>
          </c:extLst>
        </c:ser>
        <c:dLbls>
          <c:showLegendKey val="0"/>
          <c:showVal val="0"/>
          <c:showCatName val="0"/>
          <c:showSerName val="0"/>
          <c:showPercent val="0"/>
          <c:showBubbleSize val="0"/>
        </c:dLbls>
        <c:marker val="1"/>
        <c:smooth val="0"/>
        <c:axId val="1041987807"/>
        <c:axId val="1041982815"/>
      </c:lineChart>
      <c:catAx>
        <c:axId val="1041987807"/>
        <c:scaling>
          <c:orientation val="minMax"/>
        </c:scaling>
        <c:delete val="1"/>
        <c:axPos val="b"/>
        <c:numFmt formatCode="General" sourceLinked="1"/>
        <c:majorTickMark val="none"/>
        <c:minorTickMark val="none"/>
        <c:tickLblPos val="nextTo"/>
        <c:crossAx val="1041982815"/>
        <c:crosses val="autoZero"/>
        <c:auto val="1"/>
        <c:lblAlgn val="ctr"/>
        <c:lblOffset val="100"/>
        <c:noMultiLvlLbl val="0"/>
      </c:catAx>
      <c:valAx>
        <c:axId val="1041982815"/>
        <c:scaling>
          <c:orientation val="minMax"/>
          <c:max val="15"/>
          <c:min val="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crossAx val="1041987807"/>
        <c:crosses val="autoZero"/>
        <c:crossBetween val="between"/>
        <c:majorUnit val="1"/>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ru-RU"/>
    </a:p>
  </c:txPr>
  <c:externalData r:id="rId3">
    <c:autoUpdate val="0"/>
  </c:externalData>
</c:chartSpace>
</file>

<file path=ppt/charts/chart5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Лист1!$B$1</c:f>
              <c:strCache>
                <c:ptCount val="1"/>
                <c:pt idx="0">
                  <c:v>idHash</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strRef>
              <c:f>Лист1!$A$2:$A$43</c:f>
              <c:strCache>
                <c:ptCount val="42"/>
                <c:pt idx="0">
                  <c:v>"black_1.jpg"</c:v>
                </c:pt>
                <c:pt idx="1">
                  <c:v>"black_2.jpg"</c:v>
                </c:pt>
                <c:pt idx="2">
                  <c:v>"black_3.jpg"</c:v>
                </c:pt>
                <c:pt idx="3">
                  <c:v>"black_4.jpg"</c:v>
                </c:pt>
                <c:pt idx="4">
                  <c:v>"black_5.jpg"</c:v>
                </c:pt>
                <c:pt idx="5">
                  <c:v>"black_6.jpg"</c:v>
                </c:pt>
                <c:pt idx="6">
                  <c:v>"black_7.jpg"</c:v>
                </c:pt>
                <c:pt idx="7">
                  <c:v>"black_8.jpg"</c:v>
                </c:pt>
                <c:pt idx="8">
                  <c:v>"black_9.jpg"</c:v>
                </c:pt>
                <c:pt idx="9">
                  <c:v>"black_10.jpg"</c:v>
                </c:pt>
                <c:pt idx="10">
                  <c:v>"black_11.jpg"</c:v>
                </c:pt>
                <c:pt idx="11">
                  <c:v>"black_12.jpg"</c:v>
                </c:pt>
                <c:pt idx="12">
                  <c:v>"black_13.jpg"</c:v>
                </c:pt>
                <c:pt idx="13">
                  <c:v>"black_14.jpg"</c:v>
                </c:pt>
                <c:pt idx="14">
                  <c:v>"black_15.jpg"</c:v>
                </c:pt>
                <c:pt idx="15">
                  <c:v>"black_16.jpg"</c:v>
                </c:pt>
                <c:pt idx="16">
                  <c:v>"black_17.jpg"</c:v>
                </c:pt>
                <c:pt idx="17">
                  <c:v>"black_18.jpg"</c:v>
                </c:pt>
                <c:pt idx="18">
                  <c:v>"black_19.jpg"</c:v>
                </c:pt>
                <c:pt idx="19">
                  <c:v>"black_20.jpg"</c:v>
                </c:pt>
                <c:pt idx="20">
                  <c:v>"black_21.jpg"</c:v>
                </c:pt>
                <c:pt idx="21">
                  <c:v>"black_22.jpg"</c:v>
                </c:pt>
                <c:pt idx="22">
                  <c:v>"black_23.jpg"</c:v>
                </c:pt>
                <c:pt idx="23">
                  <c:v>"black_24.jpg"</c:v>
                </c:pt>
                <c:pt idx="24">
                  <c:v>"black_25.jpg"</c:v>
                </c:pt>
                <c:pt idx="25">
                  <c:v>"black_26.jpg"</c:v>
                </c:pt>
                <c:pt idx="26">
                  <c:v>"black_27.jpg"</c:v>
                </c:pt>
                <c:pt idx="27">
                  <c:v>"black_28.jpg"</c:v>
                </c:pt>
                <c:pt idx="28">
                  <c:v>"black_29.jpg"</c:v>
                </c:pt>
                <c:pt idx="29">
                  <c:v>"black_30.jpg"</c:v>
                </c:pt>
                <c:pt idx="30">
                  <c:v>"black_31.jpg"</c:v>
                </c:pt>
                <c:pt idx="31">
                  <c:v>"black_32.jpg"</c:v>
                </c:pt>
                <c:pt idx="32">
                  <c:v>"black_33.jpg"</c:v>
                </c:pt>
                <c:pt idx="33">
                  <c:v>"black_34.jpg"</c:v>
                </c:pt>
                <c:pt idx="34">
                  <c:v>"black_35.jpg"</c:v>
                </c:pt>
                <c:pt idx="35">
                  <c:v>"black_36.jpg"</c:v>
                </c:pt>
                <c:pt idx="36">
                  <c:v>"black_37.jpg"</c:v>
                </c:pt>
                <c:pt idx="37">
                  <c:v>"black_38.jpg"</c:v>
                </c:pt>
                <c:pt idx="38">
                  <c:v>"black_39.jpg"</c:v>
                </c:pt>
                <c:pt idx="39">
                  <c:v>"black_40.jpg"</c:v>
                </c:pt>
                <c:pt idx="40">
                  <c:v>"black_41.jpg"</c:v>
                </c:pt>
                <c:pt idx="41">
                  <c:v>"black_42.jpg"</c:v>
                </c:pt>
              </c:strCache>
            </c:strRef>
          </c:cat>
          <c:val>
            <c:numRef>
              <c:f>Лист1!$B$2:$B$43</c:f>
              <c:numCache>
                <c:formatCode>General</c:formatCode>
                <c:ptCount val="42"/>
                <c:pt idx="0">
                  <c:v>0</c:v>
                </c:pt>
                <c:pt idx="1">
                  <c:v>3</c:v>
                </c:pt>
                <c:pt idx="2">
                  <c:v>1</c:v>
                </c:pt>
                <c:pt idx="3">
                  <c:v>0</c:v>
                </c:pt>
                <c:pt idx="4">
                  <c:v>3</c:v>
                </c:pt>
                <c:pt idx="5">
                  <c:v>0</c:v>
                </c:pt>
                <c:pt idx="6">
                  <c:v>3</c:v>
                </c:pt>
                <c:pt idx="7">
                  <c:v>4</c:v>
                </c:pt>
                <c:pt idx="8">
                  <c:v>6</c:v>
                </c:pt>
                <c:pt idx="9">
                  <c:v>5</c:v>
                </c:pt>
                <c:pt idx="10">
                  <c:v>3</c:v>
                </c:pt>
                <c:pt idx="11">
                  <c:v>3</c:v>
                </c:pt>
                <c:pt idx="12">
                  <c:v>0</c:v>
                </c:pt>
                <c:pt idx="13">
                  <c:v>0</c:v>
                </c:pt>
                <c:pt idx="14">
                  <c:v>0</c:v>
                </c:pt>
                <c:pt idx="15">
                  <c:v>0</c:v>
                </c:pt>
                <c:pt idx="16">
                  <c:v>3</c:v>
                </c:pt>
                <c:pt idx="17">
                  <c:v>0</c:v>
                </c:pt>
                <c:pt idx="18">
                  <c:v>0</c:v>
                </c:pt>
                <c:pt idx="19">
                  <c:v>3</c:v>
                </c:pt>
                <c:pt idx="20">
                  <c:v>0</c:v>
                </c:pt>
                <c:pt idx="21">
                  <c:v>1</c:v>
                </c:pt>
                <c:pt idx="22">
                  <c:v>0</c:v>
                </c:pt>
                <c:pt idx="23">
                  <c:v>3</c:v>
                </c:pt>
                <c:pt idx="24">
                  <c:v>0</c:v>
                </c:pt>
                <c:pt idx="25">
                  <c:v>0</c:v>
                </c:pt>
                <c:pt idx="26">
                  <c:v>2</c:v>
                </c:pt>
                <c:pt idx="27">
                  <c:v>0</c:v>
                </c:pt>
                <c:pt idx="28">
                  <c:v>2</c:v>
                </c:pt>
                <c:pt idx="29">
                  <c:v>0</c:v>
                </c:pt>
                <c:pt idx="30">
                  <c:v>0</c:v>
                </c:pt>
                <c:pt idx="31">
                  <c:v>1</c:v>
                </c:pt>
                <c:pt idx="32">
                  <c:v>0</c:v>
                </c:pt>
                <c:pt idx="33">
                  <c:v>0</c:v>
                </c:pt>
                <c:pt idx="34">
                  <c:v>0</c:v>
                </c:pt>
                <c:pt idx="35">
                  <c:v>2</c:v>
                </c:pt>
                <c:pt idx="36">
                  <c:v>0</c:v>
                </c:pt>
                <c:pt idx="37">
                  <c:v>0</c:v>
                </c:pt>
                <c:pt idx="38">
                  <c:v>0</c:v>
                </c:pt>
                <c:pt idx="39">
                  <c:v>2</c:v>
                </c:pt>
                <c:pt idx="40">
                  <c:v>0</c:v>
                </c:pt>
                <c:pt idx="41">
                  <c:v>0</c:v>
                </c:pt>
              </c:numCache>
            </c:numRef>
          </c:val>
          <c:smooth val="0"/>
          <c:extLst>
            <c:ext xmlns:c16="http://schemas.microsoft.com/office/drawing/2014/chart" uri="{C3380CC4-5D6E-409C-BE32-E72D297353CC}">
              <c16:uniqueId val="{00000000-8C32-489E-8FCA-4405B7015792}"/>
            </c:ext>
          </c:extLst>
        </c:ser>
        <c:dLbls>
          <c:showLegendKey val="0"/>
          <c:showVal val="0"/>
          <c:showCatName val="0"/>
          <c:showSerName val="0"/>
          <c:showPercent val="0"/>
          <c:showBubbleSize val="0"/>
        </c:dLbls>
        <c:marker val="1"/>
        <c:smooth val="0"/>
        <c:axId val="1047145247"/>
        <c:axId val="1047154815"/>
      </c:lineChart>
      <c:catAx>
        <c:axId val="1047145247"/>
        <c:scaling>
          <c:orientation val="minMax"/>
        </c:scaling>
        <c:delete val="1"/>
        <c:axPos val="b"/>
        <c:numFmt formatCode="General" sourceLinked="1"/>
        <c:majorTickMark val="none"/>
        <c:minorTickMark val="none"/>
        <c:tickLblPos val="nextTo"/>
        <c:crossAx val="1047154815"/>
        <c:crosses val="autoZero"/>
        <c:auto val="1"/>
        <c:lblAlgn val="ctr"/>
        <c:lblOffset val="100"/>
        <c:noMultiLvlLbl val="0"/>
      </c:catAx>
      <c:valAx>
        <c:axId val="1047154815"/>
        <c:scaling>
          <c:orientation val="minMax"/>
          <c:min val="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crossAx val="1047145247"/>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ru-RU"/>
    </a:p>
  </c:txPr>
  <c:externalData r:id="rId3">
    <c:autoUpdate val="0"/>
  </c:externalData>
</c:chartSpace>
</file>

<file path=ppt/charts/chart5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6"/>
    </mc:Choice>
    <mc:Fallback>
      <c:style val="6"/>
    </mc:Fallback>
  </mc:AlternateContent>
  <c:chart>
    <c:autoTitleDeleted val="1"/>
    <c:plotArea>
      <c:layout/>
      <c:lineChart>
        <c:grouping val="standard"/>
        <c:varyColors val="0"/>
        <c:ser>
          <c:idx val="0"/>
          <c:order val="0"/>
          <c:tx>
            <c:strRef>
              <c:f>Лист1!$B$1</c:f>
              <c:strCache>
                <c:ptCount val="1"/>
                <c:pt idx="0">
                  <c:v>aHash</c:v>
                </c:pt>
              </c:strCache>
            </c:strRef>
          </c:tx>
          <c:spPr>
            <a:ln w="28575" cap="rnd">
              <a:solidFill>
                <a:schemeClr val="accent4"/>
              </a:solidFill>
              <a:round/>
            </a:ln>
            <a:effectLst/>
          </c:spPr>
          <c:marker>
            <c:symbol val="circle"/>
            <c:size val="5"/>
            <c:spPr>
              <a:solidFill>
                <a:schemeClr val="accent4"/>
              </a:solidFill>
              <a:ln w="9525">
                <a:solidFill>
                  <a:schemeClr val="accent4"/>
                </a:solidFill>
              </a:ln>
              <a:effectLst/>
            </c:spPr>
          </c:marker>
          <c:dLbls>
            <c:dLbl>
              <c:idx val="2"/>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1902-4B70-8F4A-3AC64761C922}"/>
                </c:ext>
              </c:extLst>
            </c:dLbl>
            <c:dLbl>
              <c:idx val="4"/>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1902-4B70-8F4A-3AC64761C922}"/>
                </c:ext>
              </c:extLst>
            </c:dLbl>
            <c:dLbl>
              <c:idx val="11"/>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1902-4B70-8F4A-3AC64761C922}"/>
                </c:ext>
              </c:extLst>
            </c:dLbl>
            <c:dLbl>
              <c:idx val="16"/>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1902-4B70-8F4A-3AC64761C922}"/>
                </c:ext>
              </c:extLst>
            </c:dLbl>
            <c:dLbl>
              <c:idx val="19"/>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1902-4B70-8F4A-3AC64761C922}"/>
                </c:ext>
              </c:extLst>
            </c:dLbl>
            <c:dLbl>
              <c:idx val="21"/>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1902-4B70-8F4A-3AC64761C922}"/>
                </c:ext>
              </c:extLst>
            </c:dLbl>
            <c:dLbl>
              <c:idx val="31"/>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1902-4B70-8F4A-3AC64761C922}"/>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ru-RU"/>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Лист1!$A$2:$A$43</c:f>
              <c:strCache>
                <c:ptCount val="42"/>
                <c:pt idx="0">
                  <c:v>"black_1.jpg"</c:v>
                </c:pt>
                <c:pt idx="1">
                  <c:v>"black_2.jpg"</c:v>
                </c:pt>
                <c:pt idx="2">
                  <c:v>"black_3.jpg"</c:v>
                </c:pt>
                <c:pt idx="3">
                  <c:v>"black_4.jpg"</c:v>
                </c:pt>
                <c:pt idx="4">
                  <c:v>"black_5.jpg"</c:v>
                </c:pt>
                <c:pt idx="5">
                  <c:v>"black_6.jpg"</c:v>
                </c:pt>
                <c:pt idx="6">
                  <c:v>"black_7.jpg"</c:v>
                </c:pt>
                <c:pt idx="7">
                  <c:v>"black_8.jpg"</c:v>
                </c:pt>
                <c:pt idx="8">
                  <c:v>"black_9.jpg"</c:v>
                </c:pt>
                <c:pt idx="9">
                  <c:v>"black_10.jpg"</c:v>
                </c:pt>
                <c:pt idx="10">
                  <c:v>"black_11.jpg"</c:v>
                </c:pt>
                <c:pt idx="11">
                  <c:v>"black_12.jpg"</c:v>
                </c:pt>
                <c:pt idx="12">
                  <c:v>"black_13.jpg"</c:v>
                </c:pt>
                <c:pt idx="13">
                  <c:v>"black_14.jpg"</c:v>
                </c:pt>
                <c:pt idx="14">
                  <c:v>"black_15.jpg"</c:v>
                </c:pt>
                <c:pt idx="15">
                  <c:v>"black_16.jpg"</c:v>
                </c:pt>
                <c:pt idx="16">
                  <c:v>"black_17.jpg"</c:v>
                </c:pt>
                <c:pt idx="17">
                  <c:v>"black_18.jpg"</c:v>
                </c:pt>
                <c:pt idx="18">
                  <c:v>"black_19.jpg"</c:v>
                </c:pt>
                <c:pt idx="19">
                  <c:v>"black_20.jpg"</c:v>
                </c:pt>
                <c:pt idx="20">
                  <c:v>"black_21.jpg"</c:v>
                </c:pt>
                <c:pt idx="21">
                  <c:v>"black_22.jpg"</c:v>
                </c:pt>
                <c:pt idx="22">
                  <c:v>"black_23.jpg"</c:v>
                </c:pt>
                <c:pt idx="23">
                  <c:v>"black_24.jpg"</c:v>
                </c:pt>
                <c:pt idx="24">
                  <c:v>"black_25.jpg"</c:v>
                </c:pt>
                <c:pt idx="25">
                  <c:v>"black_26.jpg"</c:v>
                </c:pt>
                <c:pt idx="26">
                  <c:v>"black_27.jpg"</c:v>
                </c:pt>
                <c:pt idx="27">
                  <c:v>"black_28.jpg"</c:v>
                </c:pt>
                <c:pt idx="28">
                  <c:v>"black_29.jpg"</c:v>
                </c:pt>
                <c:pt idx="29">
                  <c:v>"black_30.jpg"</c:v>
                </c:pt>
                <c:pt idx="30">
                  <c:v>"black_31.jpg"</c:v>
                </c:pt>
                <c:pt idx="31">
                  <c:v>"black_32.jpg"</c:v>
                </c:pt>
                <c:pt idx="32">
                  <c:v>"black_33.jpg"</c:v>
                </c:pt>
                <c:pt idx="33">
                  <c:v>"black_34.jpg"</c:v>
                </c:pt>
                <c:pt idx="34">
                  <c:v>"black_35.jpg"</c:v>
                </c:pt>
                <c:pt idx="35">
                  <c:v>"black_36.jpg"</c:v>
                </c:pt>
                <c:pt idx="36">
                  <c:v>"black_37.jpg"</c:v>
                </c:pt>
                <c:pt idx="37">
                  <c:v>"black_38.jpg"</c:v>
                </c:pt>
                <c:pt idx="38">
                  <c:v>"black_39.jpg"</c:v>
                </c:pt>
                <c:pt idx="39">
                  <c:v>"black_40.jpg"</c:v>
                </c:pt>
                <c:pt idx="40">
                  <c:v>"black_41.jpg"</c:v>
                </c:pt>
                <c:pt idx="41">
                  <c:v>"black_42.jpg"</c:v>
                </c:pt>
              </c:strCache>
            </c:strRef>
          </c:cat>
          <c:val>
            <c:numRef>
              <c:f>Лист1!$B$2:$B$43</c:f>
              <c:numCache>
                <c:formatCode>General</c:formatCode>
                <c:ptCount val="42"/>
                <c:pt idx="0">
                  <c:v>0</c:v>
                </c:pt>
                <c:pt idx="1">
                  <c:v>4</c:v>
                </c:pt>
                <c:pt idx="2">
                  <c:v>3</c:v>
                </c:pt>
                <c:pt idx="3">
                  <c:v>0</c:v>
                </c:pt>
                <c:pt idx="4">
                  <c:v>3</c:v>
                </c:pt>
                <c:pt idx="5">
                  <c:v>2</c:v>
                </c:pt>
                <c:pt idx="6">
                  <c:v>4</c:v>
                </c:pt>
                <c:pt idx="7">
                  <c:v>4</c:v>
                </c:pt>
                <c:pt idx="8">
                  <c:v>4</c:v>
                </c:pt>
                <c:pt idx="9">
                  <c:v>5</c:v>
                </c:pt>
                <c:pt idx="10">
                  <c:v>3</c:v>
                </c:pt>
                <c:pt idx="11">
                  <c:v>3</c:v>
                </c:pt>
                <c:pt idx="12">
                  <c:v>2</c:v>
                </c:pt>
                <c:pt idx="13">
                  <c:v>2</c:v>
                </c:pt>
                <c:pt idx="14">
                  <c:v>0</c:v>
                </c:pt>
                <c:pt idx="15">
                  <c:v>0</c:v>
                </c:pt>
                <c:pt idx="16">
                  <c:v>3</c:v>
                </c:pt>
                <c:pt idx="17">
                  <c:v>2</c:v>
                </c:pt>
                <c:pt idx="18">
                  <c:v>0</c:v>
                </c:pt>
                <c:pt idx="19">
                  <c:v>3</c:v>
                </c:pt>
                <c:pt idx="20">
                  <c:v>2</c:v>
                </c:pt>
                <c:pt idx="21">
                  <c:v>3</c:v>
                </c:pt>
                <c:pt idx="22">
                  <c:v>2</c:v>
                </c:pt>
                <c:pt idx="23">
                  <c:v>4</c:v>
                </c:pt>
                <c:pt idx="24">
                  <c:v>2</c:v>
                </c:pt>
                <c:pt idx="25">
                  <c:v>0</c:v>
                </c:pt>
                <c:pt idx="26">
                  <c:v>4</c:v>
                </c:pt>
                <c:pt idx="27">
                  <c:v>1</c:v>
                </c:pt>
                <c:pt idx="28">
                  <c:v>4</c:v>
                </c:pt>
                <c:pt idx="29">
                  <c:v>4</c:v>
                </c:pt>
                <c:pt idx="30">
                  <c:v>0</c:v>
                </c:pt>
                <c:pt idx="31">
                  <c:v>3</c:v>
                </c:pt>
                <c:pt idx="32">
                  <c:v>4</c:v>
                </c:pt>
                <c:pt idx="33">
                  <c:v>4</c:v>
                </c:pt>
                <c:pt idx="34">
                  <c:v>1</c:v>
                </c:pt>
                <c:pt idx="35">
                  <c:v>4</c:v>
                </c:pt>
                <c:pt idx="36">
                  <c:v>2</c:v>
                </c:pt>
                <c:pt idx="37">
                  <c:v>0</c:v>
                </c:pt>
                <c:pt idx="38">
                  <c:v>2</c:v>
                </c:pt>
                <c:pt idx="39">
                  <c:v>4</c:v>
                </c:pt>
                <c:pt idx="40">
                  <c:v>2</c:v>
                </c:pt>
                <c:pt idx="41">
                  <c:v>0</c:v>
                </c:pt>
              </c:numCache>
            </c:numRef>
          </c:val>
          <c:smooth val="0"/>
          <c:extLst>
            <c:ext xmlns:c16="http://schemas.microsoft.com/office/drawing/2014/chart" uri="{C3380CC4-5D6E-409C-BE32-E72D297353CC}">
              <c16:uniqueId val="{00000001-56A7-4667-A6C7-C620D2C58001}"/>
            </c:ext>
          </c:extLst>
        </c:ser>
        <c:dLbls>
          <c:showLegendKey val="0"/>
          <c:showVal val="0"/>
          <c:showCatName val="0"/>
          <c:showSerName val="0"/>
          <c:showPercent val="0"/>
          <c:showBubbleSize val="0"/>
        </c:dLbls>
        <c:marker val="1"/>
        <c:smooth val="0"/>
        <c:axId val="1041987807"/>
        <c:axId val="1041982815"/>
      </c:lineChart>
      <c:catAx>
        <c:axId val="1041987807"/>
        <c:scaling>
          <c:orientation val="minMax"/>
        </c:scaling>
        <c:delete val="1"/>
        <c:axPos val="b"/>
        <c:numFmt formatCode="General" sourceLinked="1"/>
        <c:majorTickMark val="none"/>
        <c:minorTickMark val="none"/>
        <c:tickLblPos val="nextTo"/>
        <c:crossAx val="1041982815"/>
        <c:crosses val="autoZero"/>
        <c:auto val="1"/>
        <c:lblAlgn val="ctr"/>
        <c:lblOffset val="100"/>
        <c:noMultiLvlLbl val="0"/>
      </c:catAx>
      <c:valAx>
        <c:axId val="1041982815"/>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crossAx val="1041987807"/>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ru-RU"/>
    </a:p>
  </c:txPr>
  <c:externalData r:id="rId3">
    <c:autoUpdate val="0"/>
  </c:externalData>
</c:chartSpace>
</file>

<file path=ppt/charts/chart5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5"/>
    </mc:Choice>
    <mc:Fallback>
      <c:style val="5"/>
    </mc:Fallback>
  </mc:AlternateContent>
  <c:chart>
    <c:autoTitleDeleted val="1"/>
    <c:plotArea>
      <c:layout/>
      <c:lineChart>
        <c:grouping val="standard"/>
        <c:varyColors val="0"/>
        <c:ser>
          <c:idx val="0"/>
          <c:order val="0"/>
          <c:tx>
            <c:strRef>
              <c:f>Лист1!$B$1</c:f>
              <c:strCache>
                <c:ptCount val="1"/>
                <c:pt idx="0">
                  <c:v>pHash</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cat>
            <c:strRef>
              <c:f>Лист1!$A$2:$A$43</c:f>
              <c:strCache>
                <c:ptCount val="42"/>
                <c:pt idx="0">
                  <c:v>"black_1.jpg"</c:v>
                </c:pt>
                <c:pt idx="1">
                  <c:v>"black_2.jpg"</c:v>
                </c:pt>
                <c:pt idx="2">
                  <c:v>"black_3.jpg"</c:v>
                </c:pt>
                <c:pt idx="3">
                  <c:v>"black_4.jpg"</c:v>
                </c:pt>
                <c:pt idx="4">
                  <c:v>"black_5.jpg"</c:v>
                </c:pt>
                <c:pt idx="5">
                  <c:v>"black_6.jpg"</c:v>
                </c:pt>
                <c:pt idx="6">
                  <c:v>"black_7.jpg"</c:v>
                </c:pt>
                <c:pt idx="7">
                  <c:v>"black_8.jpg"</c:v>
                </c:pt>
                <c:pt idx="8">
                  <c:v>"black_9.jpg"</c:v>
                </c:pt>
                <c:pt idx="9">
                  <c:v>"black_10.jpg"</c:v>
                </c:pt>
                <c:pt idx="10">
                  <c:v>"black_11.jpg"</c:v>
                </c:pt>
                <c:pt idx="11">
                  <c:v>"black_12.jpg"</c:v>
                </c:pt>
                <c:pt idx="12">
                  <c:v>"black_13.jpg"</c:v>
                </c:pt>
                <c:pt idx="13">
                  <c:v>"black_14.jpg"</c:v>
                </c:pt>
                <c:pt idx="14">
                  <c:v>"black_15.jpg"</c:v>
                </c:pt>
                <c:pt idx="15">
                  <c:v>"black_16.jpg"</c:v>
                </c:pt>
                <c:pt idx="16">
                  <c:v>"black_17.jpg"</c:v>
                </c:pt>
                <c:pt idx="17">
                  <c:v>"black_18.jpg"</c:v>
                </c:pt>
                <c:pt idx="18">
                  <c:v>"black_19.jpg"</c:v>
                </c:pt>
                <c:pt idx="19">
                  <c:v>"black_20.jpg"</c:v>
                </c:pt>
                <c:pt idx="20">
                  <c:v>"black_21.jpg"</c:v>
                </c:pt>
                <c:pt idx="21">
                  <c:v>"black_22.jpg"</c:v>
                </c:pt>
                <c:pt idx="22">
                  <c:v>"black_23.jpg"</c:v>
                </c:pt>
                <c:pt idx="23">
                  <c:v>"black_24.jpg"</c:v>
                </c:pt>
                <c:pt idx="24">
                  <c:v>"black_25.jpg"</c:v>
                </c:pt>
                <c:pt idx="25">
                  <c:v>"black_26.jpg"</c:v>
                </c:pt>
                <c:pt idx="26">
                  <c:v>"black_27.jpg"</c:v>
                </c:pt>
                <c:pt idx="27">
                  <c:v>"black_28.jpg"</c:v>
                </c:pt>
                <c:pt idx="28">
                  <c:v>"black_29.jpg"</c:v>
                </c:pt>
                <c:pt idx="29">
                  <c:v>"black_30.jpg"</c:v>
                </c:pt>
                <c:pt idx="30">
                  <c:v>"black_31.jpg"</c:v>
                </c:pt>
                <c:pt idx="31">
                  <c:v>"black_32.jpg"</c:v>
                </c:pt>
                <c:pt idx="32">
                  <c:v>"black_33.jpg"</c:v>
                </c:pt>
                <c:pt idx="33">
                  <c:v>"black_34.jpg"</c:v>
                </c:pt>
                <c:pt idx="34">
                  <c:v>"black_35.jpg"</c:v>
                </c:pt>
                <c:pt idx="35">
                  <c:v>"black_36.jpg"</c:v>
                </c:pt>
                <c:pt idx="36">
                  <c:v>"black_37.jpg"</c:v>
                </c:pt>
                <c:pt idx="37">
                  <c:v>"black_38.jpg"</c:v>
                </c:pt>
                <c:pt idx="38">
                  <c:v>"black_39.jpg"</c:v>
                </c:pt>
                <c:pt idx="39">
                  <c:v>"black_40.jpg"</c:v>
                </c:pt>
                <c:pt idx="40">
                  <c:v>"black_41.jpg"</c:v>
                </c:pt>
                <c:pt idx="41">
                  <c:v>"black_42.jpg"</c:v>
                </c:pt>
              </c:strCache>
            </c:strRef>
          </c:cat>
          <c:val>
            <c:numRef>
              <c:f>Лист1!$B$2:$B$43</c:f>
              <c:numCache>
                <c:formatCode>General</c:formatCode>
                <c:ptCount val="42"/>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numCache>
            </c:numRef>
          </c:val>
          <c:smooth val="0"/>
          <c:extLst>
            <c:ext xmlns:c16="http://schemas.microsoft.com/office/drawing/2014/chart" uri="{C3380CC4-5D6E-409C-BE32-E72D297353CC}">
              <c16:uniqueId val="{00000001-0F31-44E9-92CA-E770ACE86368}"/>
            </c:ext>
          </c:extLst>
        </c:ser>
        <c:dLbls>
          <c:showLegendKey val="0"/>
          <c:showVal val="0"/>
          <c:showCatName val="0"/>
          <c:showSerName val="0"/>
          <c:showPercent val="0"/>
          <c:showBubbleSize val="0"/>
        </c:dLbls>
        <c:marker val="1"/>
        <c:smooth val="0"/>
        <c:axId val="1041987807"/>
        <c:axId val="1041982815"/>
      </c:lineChart>
      <c:catAx>
        <c:axId val="1041987807"/>
        <c:scaling>
          <c:orientation val="minMax"/>
        </c:scaling>
        <c:delete val="1"/>
        <c:axPos val="b"/>
        <c:numFmt formatCode="General" sourceLinked="1"/>
        <c:majorTickMark val="none"/>
        <c:minorTickMark val="none"/>
        <c:tickLblPos val="nextTo"/>
        <c:crossAx val="1041982815"/>
        <c:crosses val="autoZero"/>
        <c:auto val="1"/>
        <c:lblAlgn val="ctr"/>
        <c:lblOffset val="100"/>
        <c:noMultiLvlLbl val="0"/>
      </c:catAx>
      <c:valAx>
        <c:axId val="1041982815"/>
        <c:scaling>
          <c:orientation val="minMax"/>
          <c:max val="6"/>
          <c:min val="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crossAx val="1041987807"/>
        <c:crosses val="autoZero"/>
        <c:crossBetween val="between"/>
        <c:majorUnit val="1"/>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ru-RU"/>
    </a:p>
  </c:txPr>
  <c:externalData r:id="rId3">
    <c:autoUpdate val="0"/>
  </c:externalData>
</c:chartSpace>
</file>

<file path=ppt/charts/chart5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5"/>
    </mc:Choice>
    <mc:Fallback>
      <c:style val="5"/>
    </mc:Fallback>
  </mc:AlternateContent>
  <c:chart>
    <c:autoTitleDeleted val="1"/>
    <c:plotArea>
      <c:layout/>
      <c:lineChart>
        <c:grouping val="standard"/>
        <c:varyColors val="0"/>
        <c:ser>
          <c:idx val="0"/>
          <c:order val="0"/>
          <c:tx>
            <c:strRef>
              <c:f>Лист1!$B$1</c:f>
              <c:strCache>
                <c:ptCount val="1"/>
                <c:pt idx="0">
                  <c:v>pHash</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cat>
            <c:strRef>
              <c:f>Лист1!$A$2:$A$4</c:f>
              <c:strCache>
                <c:ptCount val="3"/>
                <c:pt idx="0">
                  <c:v>"664e1ea0193db_noisy_image_1_1.jpg"</c:v>
                </c:pt>
                <c:pt idx="1">
                  <c:v>"noisy_image_1_1.jpg"</c:v>
                </c:pt>
                <c:pt idx="2">
                  <c:v>"black_chb.jpg"</c:v>
                </c:pt>
              </c:strCache>
            </c:strRef>
          </c:cat>
          <c:val>
            <c:numRef>
              <c:f>Лист1!$B$2:$B$4</c:f>
              <c:numCache>
                <c:formatCode>General</c:formatCode>
                <c:ptCount val="3"/>
                <c:pt idx="0">
                  <c:v>0</c:v>
                </c:pt>
                <c:pt idx="1">
                  <c:v>6</c:v>
                </c:pt>
                <c:pt idx="2">
                  <c:v>0</c:v>
                </c:pt>
              </c:numCache>
            </c:numRef>
          </c:val>
          <c:smooth val="0"/>
          <c:extLst>
            <c:ext xmlns:c16="http://schemas.microsoft.com/office/drawing/2014/chart" uri="{C3380CC4-5D6E-409C-BE32-E72D297353CC}">
              <c16:uniqueId val="{00000000-DAAF-408D-89ED-A9DD9AEA9487}"/>
            </c:ext>
          </c:extLst>
        </c:ser>
        <c:dLbls>
          <c:showLegendKey val="0"/>
          <c:showVal val="0"/>
          <c:showCatName val="0"/>
          <c:showSerName val="0"/>
          <c:showPercent val="0"/>
          <c:showBubbleSize val="0"/>
        </c:dLbls>
        <c:marker val="1"/>
        <c:smooth val="0"/>
        <c:axId val="422571792"/>
        <c:axId val="422572208"/>
      </c:lineChart>
      <c:catAx>
        <c:axId val="422571792"/>
        <c:scaling>
          <c:orientation val="minMax"/>
        </c:scaling>
        <c:delete val="1"/>
        <c:axPos val="b"/>
        <c:numFmt formatCode="General" sourceLinked="1"/>
        <c:majorTickMark val="none"/>
        <c:minorTickMark val="none"/>
        <c:tickLblPos val="nextTo"/>
        <c:crossAx val="422572208"/>
        <c:crosses val="autoZero"/>
        <c:auto val="1"/>
        <c:lblAlgn val="ctr"/>
        <c:lblOffset val="100"/>
        <c:noMultiLvlLbl val="0"/>
      </c:catAx>
      <c:valAx>
        <c:axId val="42257220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crossAx val="42257179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ru-RU"/>
    </a:p>
  </c:txPr>
  <c:externalData r:id="rId3">
    <c:autoUpdate val="0"/>
  </c:externalData>
</c:chartSpace>
</file>

<file path=ppt/charts/chart5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6"/>
    </mc:Choice>
    <mc:Fallback>
      <c:style val="6"/>
    </mc:Fallback>
  </mc:AlternateContent>
  <c:chart>
    <c:autoTitleDeleted val="1"/>
    <c:plotArea>
      <c:layout/>
      <c:lineChart>
        <c:grouping val="standard"/>
        <c:varyColors val="0"/>
        <c:ser>
          <c:idx val="0"/>
          <c:order val="0"/>
          <c:tx>
            <c:strRef>
              <c:f>Лист1!$B$1</c:f>
              <c:strCache>
                <c:ptCount val="1"/>
                <c:pt idx="0">
                  <c:v>aHash</c:v>
                </c:pt>
              </c:strCache>
            </c:strRef>
          </c:tx>
          <c:spPr>
            <a:ln w="28575" cap="rnd">
              <a:solidFill>
                <a:schemeClr val="accent4"/>
              </a:solidFill>
              <a:round/>
            </a:ln>
            <a:effectLst/>
          </c:spPr>
          <c:marker>
            <c:symbol val="circle"/>
            <c:size val="5"/>
            <c:spPr>
              <a:solidFill>
                <a:schemeClr val="accent4"/>
              </a:solidFill>
              <a:ln w="9525">
                <a:solidFill>
                  <a:schemeClr val="accent4"/>
                </a:solidFill>
              </a:ln>
              <a:effectLst/>
            </c:spPr>
          </c:marker>
          <c:cat>
            <c:strRef>
              <c:f>Лист1!$A$2:$A$4</c:f>
              <c:strCache>
                <c:ptCount val="3"/>
                <c:pt idx="0">
                  <c:v>"664e1ea0193db_noisy_image_1_1.jpg"</c:v>
                </c:pt>
                <c:pt idx="1">
                  <c:v>"noisy_image_1_1.jpg"</c:v>
                </c:pt>
                <c:pt idx="2">
                  <c:v>"black_chb.jpg"</c:v>
                </c:pt>
              </c:strCache>
            </c:strRef>
          </c:cat>
          <c:val>
            <c:numRef>
              <c:f>Лист1!$B$2:$B$4</c:f>
              <c:numCache>
                <c:formatCode>General</c:formatCode>
                <c:ptCount val="3"/>
                <c:pt idx="0">
                  <c:v>0</c:v>
                </c:pt>
                <c:pt idx="1">
                  <c:v>0</c:v>
                </c:pt>
                <c:pt idx="2">
                  <c:v>0</c:v>
                </c:pt>
              </c:numCache>
            </c:numRef>
          </c:val>
          <c:smooth val="0"/>
          <c:extLst>
            <c:ext xmlns:c16="http://schemas.microsoft.com/office/drawing/2014/chart" uri="{C3380CC4-5D6E-409C-BE32-E72D297353CC}">
              <c16:uniqueId val="{00000000-0045-4787-BE0F-EB1CA5BBD06B}"/>
            </c:ext>
          </c:extLst>
        </c:ser>
        <c:dLbls>
          <c:showLegendKey val="0"/>
          <c:showVal val="0"/>
          <c:showCatName val="0"/>
          <c:showSerName val="0"/>
          <c:showPercent val="0"/>
          <c:showBubbleSize val="0"/>
        </c:dLbls>
        <c:marker val="1"/>
        <c:smooth val="0"/>
        <c:axId val="168736336"/>
        <c:axId val="168738832"/>
      </c:lineChart>
      <c:catAx>
        <c:axId val="168736336"/>
        <c:scaling>
          <c:orientation val="minMax"/>
        </c:scaling>
        <c:delete val="1"/>
        <c:axPos val="b"/>
        <c:numFmt formatCode="General" sourceLinked="1"/>
        <c:majorTickMark val="none"/>
        <c:minorTickMark val="none"/>
        <c:tickLblPos val="nextTo"/>
        <c:crossAx val="168738832"/>
        <c:crosses val="autoZero"/>
        <c:auto val="1"/>
        <c:lblAlgn val="ctr"/>
        <c:lblOffset val="100"/>
        <c:noMultiLvlLbl val="0"/>
      </c:catAx>
      <c:valAx>
        <c:axId val="168738832"/>
        <c:scaling>
          <c:orientation val="minMax"/>
          <c:max val="5"/>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crossAx val="168736336"/>
        <c:crosses val="autoZero"/>
        <c:crossBetween val="between"/>
        <c:majorUnit val="1"/>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ru-RU"/>
    </a:p>
  </c:txPr>
  <c:externalData r:id="rId3">
    <c:autoUpdate val="0"/>
  </c:externalData>
</c:chartSpace>
</file>

<file path=ppt/charts/chart5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Лист1!$B$1</c:f>
              <c:strCache>
                <c:ptCount val="1"/>
                <c:pt idx="0">
                  <c:v>dHash</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strRef>
              <c:f>Лист1!$A$2:$A$4</c:f>
              <c:strCache>
                <c:ptCount val="3"/>
                <c:pt idx="0">
                  <c:v>"664e1ea0193db_noisy_image_1_1.jpg"</c:v>
                </c:pt>
                <c:pt idx="1">
                  <c:v>"noisy_image_1_1.jpg"</c:v>
                </c:pt>
                <c:pt idx="2">
                  <c:v>"black_chb.jpg"</c:v>
                </c:pt>
              </c:strCache>
            </c:strRef>
          </c:cat>
          <c:val>
            <c:numRef>
              <c:f>Лист1!$B$2:$B$4</c:f>
              <c:numCache>
                <c:formatCode>General</c:formatCode>
                <c:ptCount val="3"/>
                <c:pt idx="0">
                  <c:v>0</c:v>
                </c:pt>
                <c:pt idx="1">
                  <c:v>0</c:v>
                </c:pt>
                <c:pt idx="2">
                  <c:v>0</c:v>
                </c:pt>
              </c:numCache>
            </c:numRef>
          </c:val>
          <c:smooth val="0"/>
          <c:extLst>
            <c:ext xmlns:c16="http://schemas.microsoft.com/office/drawing/2014/chart" uri="{C3380CC4-5D6E-409C-BE32-E72D297353CC}">
              <c16:uniqueId val="{00000000-6A61-4996-B04F-2352E98C5971}"/>
            </c:ext>
          </c:extLst>
        </c:ser>
        <c:dLbls>
          <c:showLegendKey val="0"/>
          <c:showVal val="0"/>
          <c:showCatName val="0"/>
          <c:showSerName val="0"/>
          <c:showPercent val="0"/>
          <c:showBubbleSize val="0"/>
        </c:dLbls>
        <c:marker val="1"/>
        <c:smooth val="0"/>
        <c:axId val="168736336"/>
        <c:axId val="168738832"/>
      </c:lineChart>
      <c:catAx>
        <c:axId val="168736336"/>
        <c:scaling>
          <c:orientation val="minMax"/>
        </c:scaling>
        <c:delete val="1"/>
        <c:axPos val="b"/>
        <c:numFmt formatCode="General" sourceLinked="1"/>
        <c:majorTickMark val="none"/>
        <c:minorTickMark val="none"/>
        <c:tickLblPos val="nextTo"/>
        <c:crossAx val="168738832"/>
        <c:crosses val="autoZero"/>
        <c:auto val="1"/>
        <c:lblAlgn val="ctr"/>
        <c:lblOffset val="100"/>
        <c:noMultiLvlLbl val="0"/>
      </c:catAx>
      <c:valAx>
        <c:axId val="168738832"/>
        <c:scaling>
          <c:orientation val="minMax"/>
          <c:max val="5"/>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crossAx val="168736336"/>
        <c:crosses val="autoZero"/>
        <c:crossBetween val="between"/>
        <c:majorUnit val="1"/>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ru-RU"/>
    </a:p>
  </c:txPr>
  <c:externalData r:id="rId3">
    <c:autoUpdate val="0"/>
  </c:externalData>
</c:chartSpace>
</file>

<file path=ppt/charts/chart5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Лист1!$B$1</c:f>
              <c:strCache>
                <c:ptCount val="1"/>
                <c:pt idx="0">
                  <c:v>idHash</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strRef>
              <c:f>Лист1!$A$2:$A$4</c:f>
              <c:strCache>
                <c:ptCount val="3"/>
                <c:pt idx="0">
                  <c:v>"664e1ea0193db_noisy_image_1_1.jpg"</c:v>
                </c:pt>
                <c:pt idx="1">
                  <c:v>"noisy_image_1_1.jpg"</c:v>
                </c:pt>
                <c:pt idx="2">
                  <c:v>"black_chb.jpg"</c:v>
                </c:pt>
              </c:strCache>
            </c:strRef>
          </c:cat>
          <c:val>
            <c:numRef>
              <c:f>Лист1!$B$2:$B$4</c:f>
              <c:numCache>
                <c:formatCode>General</c:formatCode>
                <c:ptCount val="3"/>
                <c:pt idx="0">
                  <c:v>0</c:v>
                </c:pt>
                <c:pt idx="1">
                  <c:v>0</c:v>
                </c:pt>
                <c:pt idx="2">
                  <c:v>0</c:v>
                </c:pt>
              </c:numCache>
            </c:numRef>
          </c:val>
          <c:smooth val="0"/>
          <c:extLst>
            <c:ext xmlns:c16="http://schemas.microsoft.com/office/drawing/2014/chart" uri="{C3380CC4-5D6E-409C-BE32-E72D297353CC}">
              <c16:uniqueId val="{00000000-8903-499D-B312-0A69168F1CB6}"/>
            </c:ext>
          </c:extLst>
        </c:ser>
        <c:dLbls>
          <c:showLegendKey val="0"/>
          <c:showVal val="0"/>
          <c:showCatName val="0"/>
          <c:showSerName val="0"/>
          <c:showPercent val="0"/>
          <c:showBubbleSize val="0"/>
        </c:dLbls>
        <c:marker val="1"/>
        <c:smooth val="0"/>
        <c:axId val="168736336"/>
        <c:axId val="168738832"/>
      </c:lineChart>
      <c:catAx>
        <c:axId val="168736336"/>
        <c:scaling>
          <c:orientation val="minMax"/>
        </c:scaling>
        <c:delete val="1"/>
        <c:axPos val="b"/>
        <c:numFmt formatCode="General" sourceLinked="1"/>
        <c:majorTickMark val="none"/>
        <c:minorTickMark val="none"/>
        <c:tickLblPos val="nextTo"/>
        <c:crossAx val="168738832"/>
        <c:crosses val="autoZero"/>
        <c:auto val="1"/>
        <c:lblAlgn val="ctr"/>
        <c:lblOffset val="100"/>
        <c:noMultiLvlLbl val="0"/>
      </c:catAx>
      <c:valAx>
        <c:axId val="168738832"/>
        <c:scaling>
          <c:orientation val="minMax"/>
          <c:max val="5"/>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crossAx val="168736336"/>
        <c:crosses val="autoZero"/>
        <c:crossBetween val="between"/>
        <c:majorUnit val="1"/>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ru-RU"/>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sz="1862" b="0" i="0" u="none" strike="noStrike" cap="all" baseline="0" dirty="0">
                <a:effectLst/>
              </a:rPr>
              <a:t>low-quality</a:t>
            </a:r>
            <a:r>
              <a:rPr lang="en-US" baseline="0" dirty="0"/>
              <a:t> PHOTOS</a:t>
            </a:r>
            <a:endParaRPr lang="ru-RU"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ru-RU"/>
        </a:p>
      </c:txPr>
    </c:title>
    <c:autoTitleDeleted val="0"/>
    <c:plotArea>
      <c:layout/>
      <c:lineChart>
        <c:grouping val="standard"/>
        <c:varyColors val="0"/>
        <c:ser>
          <c:idx val="0"/>
          <c:order val="0"/>
          <c:tx>
            <c:strRef>
              <c:f>Лист1!$B$1</c:f>
              <c:strCache>
                <c:ptCount val="1"/>
                <c:pt idx="0">
                  <c:v>dHash</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strRef>
              <c:f>Лист1!$A$2:$A$21</c:f>
              <c:strCache>
                <c:ptCount val="20"/>
                <c:pt idx="0">
                  <c:v>"red_fred_1.jpg"</c:v>
                </c:pt>
                <c:pt idx="1">
                  <c:v>"red_fred_2.jpg"</c:v>
                </c:pt>
                <c:pt idx="2">
                  <c:v>"red_fred_3.jpg"</c:v>
                </c:pt>
                <c:pt idx="3">
                  <c:v>"red_fred_4.jpg"</c:v>
                </c:pt>
                <c:pt idx="4">
                  <c:v>"red_fred_5.jpg"</c:v>
                </c:pt>
                <c:pt idx="5">
                  <c:v>"red_fred_6.jpg"</c:v>
                </c:pt>
                <c:pt idx="6">
                  <c:v>"red_fred_7.jpg"</c:v>
                </c:pt>
                <c:pt idx="7">
                  <c:v>"red_fred_8.jpg"</c:v>
                </c:pt>
                <c:pt idx="8">
                  <c:v>"red_fred_9.jpg"</c:v>
                </c:pt>
                <c:pt idx="9">
                  <c:v>"red_fred_10.jpg"</c:v>
                </c:pt>
                <c:pt idx="10">
                  <c:v>"red_fred_11.jpg"</c:v>
                </c:pt>
                <c:pt idx="11">
                  <c:v>"red_fred_12.jpg"</c:v>
                </c:pt>
                <c:pt idx="12">
                  <c:v>"red_fred_13.jpg"</c:v>
                </c:pt>
                <c:pt idx="13">
                  <c:v>"red_fred_14.jpg"</c:v>
                </c:pt>
                <c:pt idx="14">
                  <c:v>"red_fred_15.jpg"</c:v>
                </c:pt>
                <c:pt idx="15">
                  <c:v>"red_fred_16.jpg"</c:v>
                </c:pt>
                <c:pt idx="16">
                  <c:v>"red_fred_17.jpg"</c:v>
                </c:pt>
                <c:pt idx="17">
                  <c:v>"red_fred_18.jpg"</c:v>
                </c:pt>
                <c:pt idx="18">
                  <c:v>"red_fred_19.jpg"</c:v>
                </c:pt>
                <c:pt idx="19">
                  <c:v>"red_fred_20.jpg"</c:v>
                </c:pt>
              </c:strCache>
            </c:strRef>
          </c:cat>
          <c:val>
            <c:numRef>
              <c:f>Лист1!$B$2:$B$21</c:f>
              <c:numCache>
                <c:formatCode>General</c:formatCode>
                <c:ptCount val="20"/>
                <c:pt idx="0">
                  <c:v>4.7184000000000002E-3</c:v>
                </c:pt>
                <c:pt idx="1">
                  <c:v>3.3842E-3</c:v>
                </c:pt>
                <c:pt idx="2">
                  <c:v>3.8034000000000002E-3</c:v>
                </c:pt>
                <c:pt idx="3">
                  <c:v>5.8878999999999997E-3</c:v>
                </c:pt>
                <c:pt idx="4">
                  <c:v>3.9805999999999999E-3</c:v>
                </c:pt>
                <c:pt idx="5">
                  <c:v>3.1873000000000001E-3</c:v>
                </c:pt>
                <c:pt idx="6">
                  <c:v>4.3140000000000001E-3</c:v>
                </c:pt>
                <c:pt idx="7">
                  <c:v>4.6572999999999996E-3</c:v>
                </c:pt>
                <c:pt idx="8">
                  <c:v>3.3449999999999999E-3</c:v>
                </c:pt>
                <c:pt idx="9">
                  <c:v>3.82E-3</c:v>
                </c:pt>
                <c:pt idx="10">
                  <c:v>5.1466000000000003E-3</c:v>
                </c:pt>
                <c:pt idx="11">
                  <c:v>3.4053E-3</c:v>
                </c:pt>
                <c:pt idx="12">
                  <c:v>3.5525999999999999E-3</c:v>
                </c:pt>
                <c:pt idx="13">
                  <c:v>4.8608000000000002E-3</c:v>
                </c:pt>
                <c:pt idx="14">
                  <c:v>4.3575000000000003E-3</c:v>
                </c:pt>
                <c:pt idx="15">
                  <c:v>4.0785999999999999E-3</c:v>
                </c:pt>
                <c:pt idx="16">
                  <c:v>6.2100999999999996E-3</c:v>
                </c:pt>
                <c:pt idx="17">
                  <c:v>5.5777999999999999E-3</c:v>
                </c:pt>
                <c:pt idx="18">
                  <c:v>4.1897999999999996E-3</c:v>
                </c:pt>
                <c:pt idx="19">
                  <c:v>6.5437999999999998E-3</c:v>
                </c:pt>
              </c:numCache>
            </c:numRef>
          </c:val>
          <c:smooth val="0"/>
          <c:extLst>
            <c:ext xmlns:c16="http://schemas.microsoft.com/office/drawing/2014/chart" uri="{C3380CC4-5D6E-409C-BE32-E72D297353CC}">
              <c16:uniqueId val="{00000000-23F9-49CA-818F-58E09E35B4FB}"/>
            </c:ext>
          </c:extLst>
        </c:ser>
        <c:ser>
          <c:idx val="1"/>
          <c:order val="1"/>
          <c:tx>
            <c:strRef>
              <c:f>Лист1!$C$1</c:f>
              <c:strCache>
                <c:ptCount val="1"/>
                <c:pt idx="0">
                  <c:v>idHash</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strRef>
              <c:f>Лист1!$A$2:$A$21</c:f>
              <c:strCache>
                <c:ptCount val="20"/>
                <c:pt idx="0">
                  <c:v>"red_fred_1.jpg"</c:v>
                </c:pt>
                <c:pt idx="1">
                  <c:v>"red_fred_2.jpg"</c:v>
                </c:pt>
                <c:pt idx="2">
                  <c:v>"red_fred_3.jpg"</c:v>
                </c:pt>
                <c:pt idx="3">
                  <c:v>"red_fred_4.jpg"</c:v>
                </c:pt>
                <c:pt idx="4">
                  <c:v>"red_fred_5.jpg"</c:v>
                </c:pt>
                <c:pt idx="5">
                  <c:v>"red_fred_6.jpg"</c:v>
                </c:pt>
                <c:pt idx="6">
                  <c:v>"red_fred_7.jpg"</c:v>
                </c:pt>
                <c:pt idx="7">
                  <c:v>"red_fred_8.jpg"</c:v>
                </c:pt>
                <c:pt idx="8">
                  <c:v>"red_fred_9.jpg"</c:v>
                </c:pt>
                <c:pt idx="9">
                  <c:v>"red_fred_10.jpg"</c:v>
                </c:pt>
                <c:pt idx="10">
                  <c:v>"red_fred_11.jpg"</c:v>
                </c:pt>
                <c:pt idx="11">
                  <c:v>"red_fred_12.jpg"</c:v>
                </c:pt>
                <c:pt idx="12">
                  <c:v>"red_fred_13.jpg"</c:v>
                </c:pt>
                <c:pt idx="13">
                  <c:v>"red_fred_14.jpg"</c:v>
                </c:pt>
                <c:pt idx="14">
                  <c:v>"red_fred_15.jpg"</c:v>
                </c:pt>
                <c:pt idx="15">
                  <c:v>"red_fred_16.jpg"</c:v>
                </c:pt>
                <c:pt idx="16">
                  <c:v>"red_fred_17.jpg"</c:v>
                </c:pt>
                <c:pt idx="17">
                  <c:v>"red_fred_18.jpg"</c:v>
                </c:pt>
                <c:pt idx="18">
                  <c:v>"red_fred_19.jpg"</c:v>
                </c:pt>
                <c:pt idx="19">
                  <c:v>"red_fred_20.jpg"</c:v>
                </c:pt>
              </c:strCache>
            </c:strRef>
          </c:cat>
          <c:val>
            <c:numRef>
              <c:f>Лист1!$C$2:$C$21</c:f>
              <c:numCache>
                <c:formatCode>General</c:formatCode>
                <c:ptCount val="20"/>
                <c:pt idx="0">
                  <c:v>4.4724200000000004E-3</c:v>
                </c:pt>
                <c:pt idx="1">
                  <c:v>4.8744010000000004E-3</c:v>
                </c:pt>
                <c:pt idx="2">
                  <c:v>4.2311509999999998E-3</c:v>
                </c:pt>
                <c:pt idx="3">
                  <c:v>6.7401290000000001E-3</c:v>
                </c:pt>
                <c:pt idx="4">
                  <c:v>5.5447150000000004E-3</c:v>
                </c:pt>
                <c:pt idx="5">
                  <c:v>4.9509910000000001E-3</c:v>
                </c:pt>
                <c:pt idx="6">
                  <c:v>6.5809500000000003E-3</c:v>
                </c:pt>
                <c:pt idx="7">
                  <c:v>4.8009649999999999E-3</c:v>
                </c:pt>
                <c:pt idx="8">
                  <c:v>5.627707E-3</c:v>
                </c:pt>
                <c:pt idx="9">
                  <c:v>5.2069919999999997E-3</c:v>
                </c:pt>
                <c:pt idx="10">
                  <c:v>5.9280770000000003E-3</c:v>
                </c:pt>
                <c:pt idx="11">
                  <c:v>4.749563E-3</c:v>
                </c:pt>
                <c:pt idx="12">
                  <c:v>5.8322879999999997E-3</c:v>
                </c:pt>
                <c:pt idx="13">
                  <c:v>5.3004569999999997E-3</c:v>
                </c:pt>
                <c:pt idx="14">
                  <c:v>6.7218349999999998E-3</c:v>
                </c:pt>
                <c:pt idx="15">
                  <c:v>6.3648669999999997E-3</c:v>
                </c:pt>
                <c:pt idx="16">
                  <c:v>7.6271810000000002E-3</c:v>
                </c:pt>
                <c:pt idx="17">
                  <c:v>7.1723899999999998E-3</c:v>
                </c:pt>
                <c:pt idx="18">
                  <c:v>8.5267169999999996E-3</c:v>
                </c:pt>
                <c:pt idx="19">
                  <c:v>8.3357239999999992E-3</c:v>
                </c:pt>
              </c:numCache>
            </c:numRef>
          </c:val>
          <c:smooth val="0"/>
          <c:extLst>
            <c:ext xmlns:c16="http://schemas.microsoft.com/office/drawing/2014/chart" uri="{C3380CC4-5D6E-409C-BE32-E72D297353CC}">
              <c16:uniqueId val="{00000001-23F9-49CA-818F-58E09E35B4FB}"/>
            </c:ext>
          </c:extLst>
        </c:ser>
        <c:ser>
          <c:idx val="2"/>
          <c:order val="2"/>
          <c:tx>
            <c:strRef>
              <c:f>Лист1!$D$1</c:f>
              <c:strCache>
                <c:ptCount val="1"/>
                <c:pt idx="0">
                  <c:v>pHash</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cat>
            <c:strRef>
              <c:f>Лист1!$A$2:$A$21</c:f>
              <c:strCache>
                <c:ptCount val="20"/>
                <c:pt idx="0">
                  <c:v>"red_fred_1.jpg"</c:v>
                </c:pt>
                <c:pt idx="1">
                  <c:v>"red_fred_2.jpg"</c:v>
                </c:pt>
                <c:pt idx="2">
                  <c:v>"red_fred_3.jpg"</c:v>
                </c:pt>
                <c:pt idx="3">
                  <c:v>"red_fred_4.jpg"</c:v>
                </c:pt>
                <c:pt idx="4">
                  <c:v>"red_fred_5.jpg"</c:v>
                </c:pt>
                <c:pt idx="5">
                  <c:v>"red_fred_6.jpg"</c:v>
                </c:pt>
                <c:pt idx="6">
                  <c:v>"red_fred_7.jpg"</c:v>
                </c:pt>
                <c:pt idx="7">
                  <c:v>"red_fred_8.jpg"</c:v>
                </c:pt>
                <c:pt idx="8">
                  <c:v>"red_fred_9.jpg"</c:v>
                </c:pt>
                <c:pt idx="9">
                  <c:v>"red_fred_10.jpg"</c:v>
                </c:pt>
                <c:pt idx="10">
                  <c:v>"red_fred_11.jpg"</c:v>
                </c:pt>
                <c:pt idx="11">
                  <c:v>"red_fred_12.jpg"</c:v>
                </c:pt>
                <c:pt idx="12">
                  <c:v>"red_fred_13.jpg"</c:v>
                </c:pt>
                <c:pt idx="13">
                  <c:v>"red_fred_14.jpg"</c:v>
                </c:pt>
                <c:pt idx="14">
                  <c:v>"red_fred_15.jpg"</c:v>
                </c:pt>
                <c:pt idx="15">
                  <c:v>"red_fred_16.jpg"</c:v>
                </c:pt>
                <c:pt idx="16">
                  <c:v>"red_fred_17.jpg"</c:v>
                </c:pt>
                <c:pt idx="17">
                  <c:v>"red_fred_18.jpg"</c:v>
                </c:pt>
                <c:pt idx="18">
                  <c:v>"red_fred_19.jpg"</c:v>
                </c:pt>
                <c:pt idx="19">
                  <c:v>"red_fred_20.jpg"</c:v>
                </c:pt>
              </c:strCache>
            </c:strRef>
          </c:cat>
          <c:val>
            <c:numRef>
              <c:f>Лист1!$D$2:$D$21</c:f>
              <c:numCache>
                <c:formatCode>General</c:formatCode>
                <c:ptCount val="20"/>
                <c:pt idx="0">
                  <c:v>5.2880000000000002E-3</c:v>
                </c:pt>
                <c:pt idx="1">
                  <c:v>5.7369999999999999E-3</c:v>
                </c:pt>
                <c:pt idx="2">
                  <c:v>5.7479999999999996E-3</c:v>
                </c:pt>
                <c:pt idx="3">
                  <c:v>5.6569999999999997E-3</c:v>
                </c:pt>
                <c:pt idx="4">
                  <c:v>6.2090000000000001E-3</c:v>
                </c:pt>
                <c:pt idx="5">
                  <c:v>5.2180000000000004E-3</c:v>
                </c:pt>
                <c:pt idx="6">
                  <c:v>5.4609999999999997E-3</c:v>
                </c:pt>
                <c:pt idx="7">
                  <c:v>5.999E-3</c:v>
                </c:pt>
                <c:pt idx="8">
                  <c:v>5.1399999999999996E-3</c:v>
                </c:pt>
                <c:pt idx="9">
                  <c:v>5.3049999999999998E-3</c:v>
                </c:pt>
                <c:pt idx="10">
                  <c:v>5.0099999999999997E-3</c:v>
                </c:pt>
                <c:pt idx="11">
                  <c:v>5.7039999999999999E-3</c:v>
                </c:pt>
                <c:pt idx="12">
                  <c:v>5.7790000000000003E-3</c:v>
                </c:pt>
                <c:pt idx="13">
                  <c:v>5.6109999999999997E-3</c:v>
                </c:pt>
                <c:pt idx="14">
                  <c:v>5.3049999999999998E-3</c:v>
                </c:pt>
                <c:pt idx="15">
                  <c:v>6.0099999999999997E-3</c:v>
                </c:pt>
                <c:pt idx="16">
                  <c:v>4.8910000000000004E-3</c:v>
                </c:pt>
                <c:pt idx="17">
                  <c:v>6.4070000000000004E-3</c:v>
                </c:pt>
                <c:pt idx="18">
                  <c:v>7.234E-3</c:v>
                </c:pt>
                <c:pt idx="19">
                  <c:v>1.6521000000000001E-2</c:v>
                </c:pt>
              </c:numCache>
            </c:numRef>
          </c:val>
          <c:smooth val="0"/>
          <c:extLst>
            <c:ext xmlns:c16="http://schemas.microsoft.com/office/drawing/2014/chart" uri="{C3380CC4-5D6E-409C-BE32-E72D297353CC}">
              <c16:uniqueId val="{00000002-23F9-49CA-818F-58E09E35B4FB}"/>
            </c:ext>
          </c:extLst>
        </c:ser>
        <c:ser>
          <c:idx val="3"/>
          <c:order val="3"/>
          <c:tx>
            <c:strRef>
              <c:f>Лист1!$E$1</c:f>
              <c:strCache>
                <c:ptCount val="1"/>
                <c:pt idx="0">
                  <c:v>aHash</c:v>
                </c:pt>
              </c:strCache>
            </c:strRef>
          </c:tx>
          <c:spPr>
            <a:ln w="28575" cap="rnd">
              <a:solidFill>
                <a:schemeClr val="accent4"/>
              </a:solidFill>
              <a:round/>
            </a:ln>
            <a:effectLst/>
          </c:spPr>
          <c:marker>
            <c:symbol val="circle"/>
            <c:size val="5"/>
            <c:spPr>
              <a:solidFill>
                <a:schemeClr val="accent4"/>
              </a:solidFill>
              <a:ln w="9525">
                <a:solidFill>
                  <a:schemeClr val="accent4"/>
                </a:solidFill>
              </a:ln>
              <a:effectLst/>
            </c:spPr>
          </c:marker>
          <c:cat>
            <c:strRef>
              <c:f>Лист1!$A$2:$A$21</c:f>
              <c:strCache>
                <c:ptCount val="20"/>
                <c:pt idx="0">
                  <c:v>"red_fred_1.jpg"</c:v>
                </c:pt>
                <c:pt idx="1">
                  <c:v>"red_fred_2.jpg"</c:v>
                </c:pt>
                <c:pt idx="2">
                  <c:v>"red_fred_3.jpg"</c:v>
                </c:pt>
                <c:pt idx="3">
                  <c:v>"red_fred_4.jpg"</c:v>
                </c:pt>
                <c:pt idx="4">
                  <c:v>"red_fred_5.jpg"</c:v>
                </c:pt>
                <c:pt idx="5">
                  <c:v>"red_fred_6.jpg"</c:v>
                </c:pt>
                <c:pt idx="6">
                  <c:v>"red_fred_7.jpg"</c:v>
                </c:pt>
                <c:pt idx="7">
                  <c:v>"red_fred_8.jpg"</c:v>
                </c:pt>
                <c:pt idx="8">
                  <c:v>"red_fred_9.jpg"</c:v>
                </c:pt>
                <c:pt idx="9">
                  <c:v>"red_fred_10.jpg"</c:v>
                </c:pt>
                <c:pt idx="10">
                  <c:v>"red_fred_11.jpg"</c:v>
                </c:pt>
                <c:pt idx="11">
                  <c:v>"red_fred_12.jpg"</c:v>
                </c:pt>
                <c:pt idx="12">
                  <c:v>"red_fred_13.jpg"</c:v>
                </c:pt>
                <c:pt idx="13">
                  <c:v>"red_fred_14.jpg"</c:v>
                </c:pt>
                <c:pt idx="14">
                  <c:v>"red_fred_15.jpg"</c:v>
                </c:pt>
                <c:pt idx="15">
                  <c:v>"red_fred_16.jpg"</c:v>
                </c:pt>
                <c:pt idx="16">
                  <c:v>"red_fred_17.jpg"</c:v>
                </c:pt>
                <c:pt idx="17">
                  <c:v>"red_fred_18.jpg"</c:v>
                </c:pt>
                <c:pt idx="18">
                  <c:v>"red_fred_19.jpg"</c:v>
                </c:pt>
                <c:pt idx="19">
                  <c:v>"red_fred_20.jpg"</c:v>
                </c:pt>
              </c:strCache>
            </c:strRef>
          </c:cat>
          <c:val>
            <c:numRef>
              <c:f>Лист1!$E$2:$E$21</c:f>
              <c:numCache>
                <c:formatCode>General</c:formatCode>
                <c:ptCount val="20"/>
                <c:pt idx="0">
                  <c:v>4.403812E-3</c:v>
                </c:pt>
                <c:pt idx="1">
                  <c:v>2.7126910000000001E-3</c:v>
                </c:pt>
                <c:pt idx="2">
                  <c:v>2.9051530000000002E-3</c:v>
                </c:pt>
                <c:pt idx="3">
                  <c:v>3.1704839999999999E-3</c:v>
                </c:pt>
                <c:pt idx="4">
                  <c:v>4.3993260000000003E-3</c:v>
                </c:pt>
                <c:pt idx="5">
                  <c:v>3.0004229999999999E-3</c:v>
                </c:pt>
                <c:pt idx="6">
                  <c:v>3.1625630000000002E-3</c:v>
                </c:pt>
                <c:pt idx="7">
                  <c:v>3.9000749999999998E-3</c:v>
                </c:pt>
                <c:pt idx="8">
                  <c:v>3.1179929999999999E-3</c:v>
                </c:pt>
                <c:pt idx="9">
                  <c:v>3.5117030000000001E-3</c:v>
                </c:pt>
                <c:pt idx="10">
                  <c:v>4.2705959999999998E-3</c:v>
                </c:pt>
                <c:pt idx="11">
                  <c:v>3.0972619999999999E-3</c:v>
                </c:pt>
                <c:pt idx="12">
                  <c:v>3.3516449999999999E-3</c:v>
                </c:pt>
                <c:pt idx="13">
                  <c:v>4.8507339999999998E-3</c:v>
                </c:pt>
                <c:pt idx="14">
                  <c:v>3.2491579999999998E-3</c:v>
                </c:pt>
                <c:pt idx="15">
                  <c:v>3.4073879999999999E-3</c:v>
                </c:pt>
                <c:pt idx="16">
                  <c:v>4.4358569999999996E-3</c:v>
                </c:pt>
                <c:pt idx="17">
                  <c:v>6.404748E-3</c:v>
                </c:pt>
                <c:pt idx="18">
                  <c:v>4.2851319999999997E-3</c:v>
                </c:pt>
                <c:pt idx="19">
                  <c:v>4.3796379999999999E-3</c:v>
                </c:pt>
              </c:numCache>
            </c:numRef>
          </c:val>
          <c:smooth val="0"/>
          <c:extLst>
            <c:ext xmlns:c16="http://schemas.microsoft.com/office/drawing/2014/chart" uri="{C3380CC4-5D6E-409C-BE32-E72D297353CC}">
              <c16:uniqueId val="{00000003-23F9-49CA-818F-58E09E35B4FB}"/>
            </c:ext>
          </c:extLst>
        </c:ser>
        <c:dLbls>
          <c:showLegendKey val="0"/>
          <c:showVal val="0"/>
          <c:showCatName val="0"/>
          <c:showSerName val="0"/>
          <c:showPercent val="0"/>
          <c:showBubbleSize val="0"/>
        </c:dLbls>
        <c:marker val="1"/>
        <c:smooth val="0"/>
        <c:axId val="991171088"/>
        <c:axId val="991191472"/>
      </c:lineChart>
      <c:catAx>
        <c:axId val="991171088"/>
        <c:scaling>
          <c:orientation val="minMax"/>
        </c:scaling>
        <c:delete val="1"/>
        <c:axPos val="b"/>
        <c:numFmt formatCode="General" sourceLinked="1"/>
        <c:majorTickMark val="none"/>
        <c:minorTickMark val="none"/>
        <c:tickLblPos val="nextTo"/>
        <c:crossAx val="991191472"/>
        <c:crosses val="autoZero"/>
        <c:auto val="1"/>
        <c:lblAlgn val="ctr"/>
        <c:lblOffset val="100"/>
        <c:noMultiLvlLbl val="0"/>
      </c:catAx>
      <c:valAx>
        <c:axId val="991191472"/>
        <c:scaling>
          <c:orientation val="minMax"/>
          <c:max val="1.8000000000000002E-2"/>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crossAx val="991171088"/>
        <c:crosses val="autoZero"/>
        <c:crossBetween val="between"/>
        <c:majorUnit val="2.0000000000000005E-3"/>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ru-RU"/>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a:t>LOW</a:t>
            </a:r>
            <a:r>
              <a:rPr lang="en-US" baseline="0" dirty="0"/>
              <a:t> PHOTOS</a:t>
            </a:r>
            <a:endParaRPr lang="ru-RU"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ru-RU"/>
        </a:p>
      </c:txPr>
    </c:title>
    <c:autoTitleDeleted val="0"/>
    <c:plotArea>
      <c:layout/>
      <c:lineChart>
        <c:grouping val="standard"/>
        <c:varyColors val="0"/>
        <c:ser>
          <c:idx val="0"/>
          <c:order val="0"/>
          <c:tx>
            <c:strRef>
              <c:f>Лист1!$B$1</c:f>
              <c:strCache>
                <c:ptCount val="1"/>
                <c:pt idx="0">
                  <c:v>dHash</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strRef>
              <c:f>Лист1!$A$2:$A$43</c:f>
              <c:strCache>
                <c:ptCount val="42"/>
                <c:pt idx="0">
                  <c:v>"black_1.jpg"</c:v>
                </c:pt>
                <c:pt idx="1">
                  <c:v>"black_2.jpg"</c:v>
                </c:pt>
                <c:pt idx="2">
                  <c:v>"black_3.jpg"</c:v>
                </c:pt>
                <c:pt idx="3">
                  <c:v>"black_4.jpg"</c:v>
                </c:pt>
                <c:pt idx="4">
                  <c:v>"black_5.jpg"</c:v>
                </c:pt>
                <c:pt idx="5">
                  <c:v>"black_6.jpg"</c:v>
                </c:pt>
                <c:pt idx="6">
                  <c:v>"black_7.jpg"</c:v>
                </c:pt>
                <c:pt idx="7">
                  <c:v>"black_8.jpg"</c:v>
                </c:pt>
                <c:pt idx="8">
                  <c:v>"black_9.jpg"</c:v>
                </c:pt>
                <c:pt idx="9">
                  <c:v>"black_10.jpg"</c:v>
                </c:pt>
                <c:pt idx="10">
                  <c:v>"black_11.jpg"</c:v>
                </c:pt>
                <c:pt idx="11">
                  <c:v>"black_12.jpg"</c:v>
                </c:pt>
                <c:pt idx="12">
                  <c:v>"black_13.jpg"</c:v>
                </c:pt>
                <c:pt idx="13">
                  <c:v>"black_14.jpg"</c:v>
                </c:pt>
                <c:pt idx="14">
                  <c:v>"black_15.jpg"</c:v>
                </c:pt>
                <c:pt idx="15">
                  <c:v>"black_16.jpg"</c:v>
                </c:pt>
                <c:pt idx="16">
                  <c:v>"black_17.jpg"</c:v>
                </c:pt>
                <c:pt idx="17">
                  <c:v>"black_18.jpg"</c:v>
                </c:pt>
                <c:pt idx="18">
                  <c:v>"black_19.jpg"</c:v>
                </c:pt>
                <c:pt idx="19">
                  <c:v>"black_20.jpg"</c:v>
                </c:pt>
                <c:pt idx="20">
                  <c:v>"black_21.jpg"</c:v>
                </c:pt>
                <c:pt idx="21">
                  <c:v>"black_22.jpg"</c:v>
                </c:pt>
                <c:pt idx="22">
                  <c:v>"black_23.jpg"</c:v>
                </c:pt>
                <c:pt idx="23">
                  <c:v>"black_24.jpg"</c:v>
                </c:pt>
                <c:pt idx="24">
                  <c:v>"black_25.jpg"</c:v>
                </c:pt>
                <c:pt idx="25">
                  <c:v>"black_26.jpg"</c:v>
                </c:pt>
                <c:pt idx="26">
                  <c:v>"black_27.jpg"</c:v>
                </c:pt>
                <c:pt idx="27">
                  <c:v>"black_28.jpg"</c:v>
                </c:pt>
                <c:pt idx="28">
                  <c:v>"black_29.jpg"</c:v>
                </c:pt>
                <c:pt idx="29">
                  <c:v>"black_30.jpg"</c:v>
                </c:pt>
                <c:pt idx="30">
                  <c:v>"black_31.jpg"</c:v>
                </c:pt>
                <c:pt idx="31">
                  <c:v>"black_32.jpg"</c:v>
                </c:pt>
                <c:pt idx="32">
                  <c:v>"black_33.jpg"</c:v>
                </c:pt>
                <c:pt idx="33">
                  <c:v>"black_34.jpg"</c:v>
                </c:pt>
                <c:pt idx="34">
                  <c:v>"black_35.jpg"</c:v>
                </c:pt>
                <c:pt idx="35">
                  <c:v>"black_36.jpg"</c:v>
                </c:pt>
                <c:pt idx="36">
                  <c:v>"black_37.jpg"</c:v>
                </c:pt>
                <c:pt idx="37">
                  <c:v>"black_38.jpg"</c:v>
                </c:pt>
                <c:pt idx="38">
                  <c:v>"black_39.jpg"</c:v>
                </c:pt>
                <c:pt idx="39">
                  <c:v>"black_40.jpg"</c:v>
                </c:pt>
                <c:pt idx="40">
                  <c:v>"black_41.jpg"</c:v>
                </c:pt>
                <c:pt idx="41">
                  <c:v>"black_42.jpg"</c:v>
                </c:pt>
              </c:strCache>
            </c:strRef>
          </c:cat>
          <c:val>
            <c:numRef>
              <c:f>Лист1!$B$2:$B$43</c:f>
              <c:numCache>
                <c:formatCode>General</c:formatCode>
                <c:ptCount val="42"/>
                <c:pt idx="0">
                  <c:v>3.2807800000000001E-3</c:v>
                </c:pt>
                <c:pt idx="1">
                  <c:v>3.126228E-3</c:v>
                </c:pt>
                <c:pt idx="2">
                  <c:v>2.8923070000000002E-3</c:v>
                </c:pt>
                <c:pt idx="3">
                  <c:v>3.7309679999999999E-3</c:v>
                </c:pt>
                <c:pt idx="4">
                  <c:v>3.4366459999999998E-3</c:v>
                </c:pt>
                <c:pt idx="5">
                  <c:v>3.1710409999999999E-3</c:v>
                </c:pt>
                <c:pt idx="6">
                  <c:v>3.0797559999999999E-3</c:v>
                </c:pt>
                <c:pt idx="7">
                  <c:v>3.1709680000000001E-3</c:v>
                </c:pt>
                <c:pt idx="8">
                  <c:v>3.4832309999999998E-3</c:v>
                </c:pt>
                <c:pt idx="9">
                  <c:v>3.1958170000000001E-3</c:v>
                </c:pt>
                <c:pt idx="10">
                  <c:v>3.1249860000000002E-3</c:v>
                </c:pt>
                <c:pt idx="11">
                  <c:v>3.0078320000000002E-3</c:v>
                </c:pt>
                <c:pt idx="12">
                  <c:v>3.3522439999999999E-3</c:v>
                </c:pt>
                <c:pt idx="13">
                  <c:v>4.2352020000000004E-3</c:v>
                </c:pt>
                <c:pt idx="14">
                  <c:v>3.0113399999999999E-3</c:v>
                </c:pt>
                <c:pt idx="15">
                  <c:v>3.0163709999999999E-3</c:v>
                </c:pt>
                <c:pt idx="16">
                  <c:v>3.3425759999999999E-3</c:v>
                </c:pt>
                <c:pt idx="17">
                  <c:v>3.1627360000000002E-3</c:v>
                </c:pt>
                <c:pt idx="18">
                  <c:v>5.0842830000000002E-3</c:v>
                </c:pt>
                <c:pt idx="19">
                  <c:v>3.2934570000000001E-3</c:v>
                </c:pt>
                <c:pt idx="20">
                  <c:v>3.3558479999999998E-3</c:v>
                </c:pt>
                <c:pt idx="21">
                  <c:v>4.7965239999999999E-3</c:v>
                </c:pt>
                <c:pt idx="22">
                  <c:v>4.1723940000000003E-3</c:v>
                </c:pt>
                <c:pt idx="23">
                  <c:v>3.2958739999999999E-3</c:v>
                </c:pt>
                <c:pt idx="24">
                  <c:v>4.6539040000000004E-3</c:v>
                </c:pt>
                <c:pt idx="25">
                  <c:v>3.8957620000000001E-3</c:v>
                </c:pt>
                <c:pt idx="26">
                  <c:v>3.8750880000000001E-3</c:v>
                </c:pt>
                <c:pt idx="27">
                  <c:v>4.474151E-3</c:v>
                </c:pt>
                <c:pt idx="28">
                  <c:v>2.9590020000000001E-3</c:v>
                </c:pt>
                <c:pt idx="29">
                  <c:v>3.0961199999999999E-3</c:v>
                </c:pt>
                <c:pt idx="30">
                  <c:v>5.4314200000000002E-3</c:v>
                </c:pt>
                <c:pt idx="31">
                  <c:v>3.8910680000000001E-3</c:v>
                </c:pt>
                <c:pt idx="32">
                  <c:v>3.0063059999999998E-3</c:v>
                </c:pt>
                <c:pt idx="33">
                  <c:v>4.0147350000000002E-3</c:v>
                </c:pt>
                <c:pt idx="34">
                  <c:v>4.8796559999999996E-3</c:v>
                </c:pt>
                <c:pt idx="35">
                  <c:v>3.3205299999999999E-3</c:v>
                </c:pt>
                <c:pt idx="36">
                  <c:v>3.7991269999999998E-3</c:v>
                </c:pt>
                <c:pt idx="37">
                  <c:v>4.8179249999999998E-3</c:v>
                </c:pt>
                <c:pt idx="38">
                  <c:v>3.4484089999999999E-3</c:v>
                </c:pt>
                <c:pt idx="39">
                  <c:v>3.0888310000000002E-3</c:v>
                </c:pt>
                <c:pt idx="40">
                  <c:v>4.2451219999999996E-3</c:v>
                </c:pt>
                <c:pt idx="41">
                  <c:v>3.0953539999999998E-3</c:v>
                </c:pt>
              </c:numCache>
            </c:numRef>
          </c:val>
          <c:smooth val="0"/>
          <c:extLst>
            <c:ext xmlns:c16="http://schemas.microsoft.com/office/drawing/2014/chart" uri="{C3380CC4-5D6E-409C-BE32-E72D297353CC}">
              <c16:uniqueId val="{00000000-2F74-437A-95C6-B8D5CD565ABE}"/>
            </c:ext>
          </c:extLst>
        </c:ser>
        <c:ser>
          <c:idx val="1"/>
          <c:order val="1"/>
          <c:tx>
            <c:strRef>
              <c:f>Лист1!$C$1</c:f>
              <c:strCache>
                <c:ptCount val="1"/>
                <c:pt idx="0">
                  <c:v>idHash</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strRef>
              <c:f>Лист1!$A$2:$A$43</c:f>
              <c:strCache>
                <c:ptCount val="42"/>
                <c:pt idx="0">
                  <c:v>"black_1.jpg"</c:v>
                </c:pt>
                <c:pt idx="1">
                  <c:v>"black_2.jpg"</c:v>
                </c:pt>
                <c:pt idx="2">
                  <c:v>"black_3.jpg"</c:v>
                </c:pt>
                <c:pt idx="3">
                  <c:v>"black_4.jpg"</c:v>
                </c:pt>
                <c:pt idx="4">
                  <c:v>"black_5.jpg"</c:v>
                </c:pt>
                <c:pt idx="5">
                  <c:v>"black_6.jpg"</c:v>
                </c:pt>
                <c:pt idx="6">
                  <c:v>"black_7.jpg"</c:v>
                </c:pt>
                <c:pt idx="7">
                  <c:v>"black_8.jpg"</c:v>
                </c:pt>
                <c:pt idx="8">
                  <c:v>"black_9.jpg"</c:v>
                </c:pt>
                <c:pt idx="9">
                  <c:v>"black_10.jpg"</c:v>
                </c:pt>
                <c:pt idx="10">
                  <c:v>"black_11.jpg"</c:v>
                </c:pt>
                <c:pt idx="11">
                  <c:v>"black_12.jpg"</c:v>
                </c:pt>
                <c:pt idx="12">
                  <c:v>"black_13.jpg"</c:v>
                </c:pt>
                <c:pt idx="13">
                  <c:v>"black_14.jpg"</c:v>
                </c:pt>
                <c:pt idx="14">
                  <c:v>"black_15.jpg"</c:v>
                </c:pt>
                <c:pt idx="15">
                  <c:v>"black_16.jpg"</c:v>
                </c:pt>
                <c:pt idx="16">
                  <c:v>"black_17.jpg"</c:v>
                </c:pt>
                <c:pt idx="17">
                  <c:v>"black_18.jpg"</c:v>
                </c:pt>
                <c:pt idx="18">
                  <c:v>"black_19.jpg"</c:v>
                </c:pt>
                <c:pt idx="19">
                  <c:v>"black_20.jpg"</c:v>
                </c:pt>
                <c:pt idx="20">
                  <c:v>"black_21.jpg"</c:v>
                </c:pt>
                <c:pt idx="21">
                  <c:v>"black_22.jpg"</c:v>
                </c:pt>
                <c:pt idx="22">
                  <c:v>"black_23.jpg"</c:v>
                </c:pt>
                <c:pt idx="23">
                  <c:v>"black_24.jpg"</c:v>
                </c:pt>
                <c:pt idx="24">
                  <c:v>"black_25.jpg"</c:v>
                </c:pt>
                <c:pt idx="25">
                  <c:v>"black_26.jpg"</c:v>
                </c:pt>
                <c:pt idx="26">
                  <c:v>"black_27.jpg"</c:v>
                </c:pt>
                <c:pt idx="27">
                  <c:v>"black_28.jpg"</c:v>
                </c:pt>
                <c:pt idx="28">
                  <c:v>"black_29.jpg"</c:v>
                </c:pt>
                <c:pt idx="29">
                  <c:v>"black_30.jpg"</c:v>
                </c:pt>
                <c:pt idx="30">
                  <c:v>"black_31.jpg"</c:v>
                </c:pt>
                <c:pt idx="31">
                  <c:v>"black_32.jpg"</c:v>
                </c:pt>
                <c:pt idx="32">
                  <c:v>"black_33.jpg"</c:v>
                </c:pt>
                <c:pt idx="33">
                  <c:v>"black_34.jpg"</c:v>
                </c:pt>
                <c:pt idx="34">
                  <c:v>"black_35.jpg"</c:v>
                </c:pt>
                <c:pt idx="35">
                  <c:v>"black_36.jpg"</c:v>
                </c:pt>
                <c:pt idx="36">
                  <c:v>"black_37.jpg"</c:v>
                </c:pt>
                <c:pt idx="37">
                  <c:v>"black_38.jpg"</c:v>
                </c:pt>
                <c:pt idx="38">
                  <c:v>"black_39.jpg"</c:v>
                </c:pt>
                <c:pt idx="39">
                  <c:v>"black_40.jpg"</c:v>
                </c:pt>
                <c:pt idx="40">
                  <c:v>"black_41.jpg"</c:v>
                </c:pt>
                <c:pt idx="41">
                  <c:v>"black_42.jpg"</c:v>
                </c:pt>
              </c:strCache>
            </c:strRef>
          </c:cat>
          <c:val>
            <c:numRef>
              <c:f>Лист1!$C$2:$C$43</c:f>
              <c:numCache>
                <c:formatCode>General</c:formatCode>
                <c:ptCount val="42"/>
                <c:pt idx="0">
                  <c:v>4.4721250000000004E-3</c:v>
                </c:pt>
                <c:pt idx="1">
                  <c:v>3.3908749999999998E-3</c:v>
                </c:pt>
                <c:pt idx="2">
                  <c:v>3.8766769999999998E-3</c:v>
                </c:pt>
                <c:pt idx="3">
                  <c:v>4.5783660000000004E-3</c:v>
                </c:pt>
                <c:pt idx="4">
                  <c:v>4.517447E-3</c:v>
                </c:pt>
                <c:pt idx="5">
                  <c:v>4.653384E-3</c:v>
                </c:pt>
                <c:pt idx="6">
                  <c:v>3.65957E-3</c:v>
                </c:pt>
                <c:pt idx="7">
                  <c:v>3.50687E-3</c:v>
                </c:pt>
                <c:pt idx="8">
                  <c:v>3.6655160000000002E-3</c:v>
                </c:pt>
                <c:pt idx="9">
                  <c:v>3.500239E-3</c:v>
                </c:pt>
                <c:pt idx="10">
                  <c:v>4.4785720000000001E-3</c:v>
                </c:pt>
                <c:pt idx="11">
                  <c:v>4.7699530000000004E-3</c:v>
                </c:pt>
                <c:pt idx="12">
                  <c:v>4.1284970000000001E-3</c:v>
                </c:pt>
                <c:pt idx="13">
                  <c:v>4.2561430000000004E-3</c:v>
                </c:pt>
                <c:pt idx="14">
                  <c:v>4.1018019999999999E-3</c:v>
                </c:pt>
                <c:pt idx="15">
                  <c:v>5.7277559999999996E-3</c:v>
                </c:pt>
                <c:pt idx="16">
                  <c:v>5.2742919999999999E-3</c:v>
                </c:pt>
                <c:pt idx="17">
                  <c:v>4.5422630000000004E-3</c:v>
                </c:pt>
                <c:pt idx="18">
                  <c:v>4.1946429999999996E-3</c:v>
                </c:pt>
                <c:pt idx="19">
                  <c:v>4.2499479999999999E-3</c:v>
                </c:pt>
                <c:pt idx="20">
                  <c:v>3.6500899999999999E-3</c:v>
                </c:pt>
                <c:pt idx="21">
                  <c:v>5.4355519999999997E-3</c:v>
                </c:pt>
                <c:pt idx="22">
                  <c:v>5.3699999999999998E-3</c:v>
                </c:pt>
                <c:pt idx="23">
                  <c:v>4.5625320000000002E-3</c:v>
                </c:pt>
                <c:pt idx="24">
                  <c:v>4.995696E-3</c:v>
                </c:pt>
                <c:pt idx="25">
                  <c:v>4.579629E-3</c:v>
                </c:pt>
                <c:pt idx="26">
                  <c:v>4.3326720000000001E-3</c:v>
                </c:pt>
                <c:pt idx="27">
                  <c:v>3.9828900000000002E-3</c:v>
                </c:pt>
                <c:pt idx="28">
                  <c:v>4.0141669999999999E-3</c:v>
                </c:pt>
                <c:pt idx="29">
                  <c:v>3.8483990000000002E-3</c:v>
                </c:pt>
                <c:pt idx="30">
                  <c:v>4.1487290000000003E-3</c:v>
                </c:pt>
                <c:pt idx="31">
                  <c:v>4.1374580000000001E-3</c:v>
                </c:pt>
                <c:pt idx="32">
                  <c:v>4.8247519999999999E-3</c:v>
                </c:pt>
                <c:pt idx="33">
                  <c:v>3.7843170000000001E-3</c:v>
                </c:pt>
                <c:pt idx="34">
                  <c:v>4.8165220000000002E-3</c:v>
                </c:pt>
                <c:pt idx="35">
                  <c:v>3.8119730000000002E-3</c:v>
                </c:pt>
                <c:pt idx="36">
                  <c:v>4.5349730000000003E-3</c:v>
                </c:pt>
                <c:pt idx="37">
                  <c:v>3.9185940000000001E-3</c:v>
                </c:pt>
                <c:pt idx="38">
                  <c:v>4.716357E-3</c:v>
                </c:pt>
                <c:pt idx="39">
                  <c:v>4.4371999999999997E-3</c:v>
                </c:pt>
                <c:pt idx="40">
                  <c:v>5.6470460000000002E-3</c:v>
                </c:pt>
                <c:pt idx="41">
                  <c:v>5.1619600000000002E-3</c:v>
                </c:pt>
              </c:numCache>
            </c:numRef>
          </c:val>
          <c:smooth val="0"/>
          <c:extLst>
            <c:ext xmlns:c16="http://schemas.microsoft.com/office/drawing/2014/chart" uri="{C3380CC4-5D6E-409C-BE32-E72D297353CC}">
              <c16:uniqueId val="{00000001-2F74-437A-95C6-B8D5CD565ABE}"/>
            </c:ext>
          </c:extLst>
        </c:ser>
        <c:ser>
          <c:idx val="2"/>
          <c:order val="2"/>
          <c:tx>
            <c:strRef>
              <c:f>Лист1!$D$1</c:f>
              <c:strCache>
                <c:ptCount val="1"/>
                <c:pt idx="0">
                  <c:v>pHash</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cat>
            <c:strRef>
              <c:f>Лист1!$A$2:$A$43</c:f>
              <c:strCache>
                <c:ptCount val="42"/>
                <c:pt idx="0">
                  <c:v>"black_1.jpg"</c:v>
                </c:pt>
                <c:pt idx="1">
                  <c:v>"black_2.jpg"</c:v>
                </c:pt>
                <c:pt idx="2">
                  <c:v>"black_3.jpg"</c:v>
                </c:pt>
                <c:pt idx="3">
                  <c:v>"black_4.jpg"</c:v>
                </c:pt>
                <c:pt idx="4">
                  <c:v>"black_5.jpg"</c:v>
                </c:pt>
                <c:pt idx="5">
                  <c:v>"black_6.jpg"</c:v>
                </c:pt>
                <c:pt idx="6">
                  <c:v>"black_7.jpg"</c:v>
                </c:pt>
                <c:pt idx="7">
                  <c:v>"black_8.jpg"</c:v>
                </c:pt>
                <c:pt idx="8">
                  <c:v>"black_9.jpg"</c:v>
                </c:pt>
                <c:pt idx="9">
                  <c:v>"black_10.jpg"</c:v>
                </c:pt>
                <c:pt idx="10">
                  <c:v>"black_11.jpg"</c:v>
                </c:pt>
                <c:pt idx="11">
                  <c:v>"black_12.jpg"</c:v>
                </c:pt>
                <c:pt idx="12">
                  <c:v>"black_13.jpg"</c:v>
                </c:pt>
                <c:pt idx="13">
                  <c:v>"black_14.jpg"</c:v>
                </c:pt>
                <c:pt idx="14">
                  <c:v>"black_15.jpg"</c:v>
                </c:pt>
                <c:pt idx="15">
                  <c:v>"black_16.jpg"</c:v>
                </c:pt>
                <c:pt idx="16">
                  <c:v>"black_17.jpg"</c:v>
                </c:pt>
                <c:pt idx="17">
                  <c:v>"black_18.jpg"</c:v>
                </c:pt>
                <c:pt idx="18">
                  <c:v>"black_19.jpg"</c:v>
                </c:pt>
                <c:pt idx="19">
                  <c:v>"black_20.jpg"</c:v>
                </c:pt>
                <c:pt idx="20">
                  <c:v>"black_21.jpg"</c:v>
                </c:pt>
                <c:pt idx="21">
                  <c:v>"black_22.jpg"</c:v>
                </c:pt>
                <c:pt idx="22">
                  <c:v>"black_23.jpg"</c:v>
                </c:pt>
                <c:pt idx="23">
                  <c:v>"black_24.jpg"</c:v>
                </c:pt>
                <c:pt idx="24">
                  <c:v>"black_25.jpg"</c:v>
                </c:pt>
                <c:pt idx="25">
                  <c:v>"black_26.jpg"</c:v>
                </c:pt>
                <c:pt idx="26">
                  <c:v>"black_27.jpg"</c:v>
                </c:pt>
                <c:pt idx="27">
                  <c:v>"black_28.jpg"</c:v>
                </c:pt>
                <c:pt idx="28">
                  <c:v>"black_29.jpg"</c:v>
                </c:pt>
                <c:pt idx="29">
                  <c:v>"black_30.jpg"</c:v>
                </c:pt>
                <c:pt idx="30">
                  <c:v>"black_31.jpg"</c:v>
                </c:pt>
                <c:pt idx="31">
                  <c:v>"black_32.jpg"</c:v>
                </c:pt>
                <c:pt idx="32">
                  <c:v>"black_33.jpg"</c:v>
                </c:pt>
                <c:pt idx="33">
                  <c:v>"black_34.jpg"</c:v>
                </c:pt>
                <c:pt idx="34">
                  <c:v>"black_35.jpg"</c:v>
                </c:pt>
                <c:pt idx="35">
                  <c:v>"black_36.jpg"</c:v>
                </c:pt>
                <c:pt idx="36">
                  <c:v>"black_37.jpg"</c:v>
                </c:pt>
                <c:pt idx="37">
                  <c:v>"black_38.jpg"</c:v>
                </c:pt>
                <c:pt idx="38">
                  <c:v>"black_39.jpg"</c:v>
                </c:pt>
                <c:pt idx="39">
                  <c:v>"black_40.jpg"</c:v>
                </c:pt>
                <c:pt idx="40">
                  <c:v>"black_41.jpg"</c:v>
                </c:pt>
                <c:pt idx="41">
                  <c:v>"black_42.jpg"</c:v>
                </c:pt>
              </c:strCache>
            </c:strRef>
          </c:cat>
          <c:val>
            <c:numRef>
              <c:f>Лист1!$D$2:$D$43</c:f>
              <c:numCache>
                <c:formatCode>General</c:formatCode>
                <c:ptCount val="42"/>
                <c:pt idx="0">
                  <c:v>5.1209999999999997E-3</c:v>
                </c:pt>
                <c:pt idx="1">
                  <c:v>3.0010000000000002E-3</c:v>
                </c:pt>
                <c:pt idx="2">
                  <c:v>4.2620000000000002E-3</c:v>
                </c:pt>
                <c:pt idx="3">
                  <c:v>3.009E-3</c:v>
                </c:pt>
                <c:pt idx="4">
                  <c:v>3.0000000000000001E-3</c:v>
                </c:pt>
                <c:pt idx="5">
                  <c:v>3.127E-3</c:v>
                </c:pt>
                <c:pt idx="6">
                  <c:v>2.5270000000000002E-3</c:v>
                </c:pt>
                <c:pt idx="7">
                  <c:v>2.9239999999999999E-3</c:v>
                </c:pt>
                <c:pt idx="8">
                  <c:v>4.0130000000000001E-3</c:v>
                </c:pt>
                <c:pt idx="9">
                  <c:v>2.1250000000000002E-3</c:v>
                </c:pt>
                <c:pt idx="10">
                  <c:v>4.0049999999999999E-3</c:v>
                </c:pt>
                <c:pt idx="11">
                  <c:v>3.0669999999999998E-3</c:v>
                </c:pt>
                <c:pt idx="12">
                  <c:v>2.8059999999999999E-3</c:v>
                </c:pt>
                <c:pt idx="13">
                  <c:v>1.181E-3</c:v>
                </c:pt>
                <c:pt idx="14">
                  <c:v>2E-3</c:v>
                </c:pt>
                <c:pt idx="15">
                  <c:v>2E-3</c:v>
                </c:pt>
                <c:pt idx="16">
                  <c:v>4.0000000000000001E-3</c:v>
                </c:pt>
                <c:pt idx="17">
                  <c:v>2.1199999999999999E-3</c:v>
                </c:pt>
                <c:pt idx="18">
                  <c:v>4.0000000000000001E-3</c:v>
                </c:pt>
                <c:pt idx="19">
                  <c:v>2.003E-3</c:v>
                </c:pt>
                <c:pt idx="20">
                  <c:v>2.1329999999999999E-3</c:v>
                </c:pt>
                <c:pt idx="21">
                  <c:v>2.0079999999999998E-3</c:v>
                </c:pt>
                <c:pt idx="22">
                  <c:v>2.993E-3</c:v>
                </c:pt>
                <c:pt idx="23">
                  <c:v>4.0000000000000001E-3</c:v>
                </c:pt>
                <c:pt idx="24">
                  <c:v>3.0240000000000002E-3</c:v>
                </c:pt>
                <c:pt idx="25">
                  <c:v>1.833E-3</c:v>
                </c:pt>
                <c:pt idx="26">
                  <c:v>2E-3</c:v>
                </c:pt>
                <c:pt idx="27">
                  <c:v>1.9989999999999999E-3</c:v>
                </c:pt>
                <c:pt idx="28">
                  <c:v>4.1570000000000001E-3</c:v>
                </c:pt>
                <c:pt idx="29">
                  <c:v>3.117E-3</c:v>
                </c:pt>
                <c:pt idx="30">
                  <c:v>1.9989999999999999E-3</c:v>
                </c:pt>
                <c:pt idx="31">
                  <c:v>2.8809999999999999E-3</c:v>
                </c:pt>
                <c:pt idx="32">
                  <c:v>1.8079999999999999E-3</c:v>
                </c:pt>
                <c:pt idx="33">
                  <c:v>3.0019999999999999E-3</c:v>
                </c:pt>
                <c:pt idx="34">
                  <c:v>1.9989999999999999E-3</c:v>
                </c:pt>
                <c:pt idx="35">
                  <c:v>3.0010000000000002E-3</c:v>
                </c:pt>
                <c:pt idx="36">
                  <c:v>1.9980000000000002E-3</c:v>
                </c:pt>
                <c:pt idx="37">
                  <c:v>3.0000000000000001E-3</c:v>
                </c:pt>
                <c:pt idx="38">
                  <c:v>2E-3</c:v>
                </c:pt>
                <c:pt idx="39">
                  <c:v>3.0000000000000001E-3</c:v>
                </c:pt>
                <c:pt idx="40">
                  <c:v>2E-3</c:v>
                </c:pt>
                <c:pt idx="41">
                  <c:v>2.9970000000000001E-3</c:v>
                </c:pt>
              </c:numCache>
            </c:numRef>
          </c:val>
          <c:smooth val="0"/>
          <c:extLst>
            <c:ext xmlns:c16="http://schemas.microsoft.com/office/drawing/2014/chart" uri="{C3380CC4-5D6E-409C-BE32-E72D297353CC}">
              <c16:uniqueId val="{00000002-2F74-437A-95C6-B8D5CD565ABE}"/>
            </c:ext>
          </c:extLst>
        </c:ser>
        <c:ser>
          <c:idx val="3"/>
          <c:order val="3"/>
          <c:tx>
            <c:strRef>
              <c:f>Лист1!$E$1</c:f>
              <c:strCache>
                <c:ptCount val="1"/>
                <c:pt idx="0">
                  <c:v>aHash</c:v>
                </c:pt>
              </c:strCache>
            </c:strRef>
          </c:tx>
          <c:spPr>
            <a:ln w="28575" cap="rnd">
              <a:solidFill>
                <a:schemeClr val="accent4"/>
              </a:solidFill>
              <a:round/>
            </a:ln>
            <a:effectLst/>
          </c:spPr>
          <c:marker>
            <c:symbol val="circle"/>
            <c:size val="5"/>
            <c:spPr>
              <a:solidFill>
                <a:schemeClr val="accent4"/>
              </a:solidFill>
              <a:ln w="9525">
                <a:solidFill>
                  <a:schemeClr val="accent4"/>
                </a:solidFill>
              </a:ln>
              <a:effectLst/>
            </c:spPr>
          </c:marker>
          <c:cat>
            <c:strRef>
              <c:f>Лист1!$A$2:$A$43</c:f>
              <c:strCache>
                <c:ptCount val="42"/>
                <c:pt idx="0">
                  <c:v>"black_1.jpg"</c:v>
                </c:pt>
                <c:pt idx="1">
                  <c:v>"black_2.jpg"</c:v>
                </c:pt>
                <c:pt idx="2">
                  <c:v>"black_3.jpg"</c:v>
                </c:pt>
                <c:pt idx="3">
                  <c:v>"black_4.jpg"</c:v>
                </c:pt>
                <c:pt idx="4">
                  <c:v>"black_5.jpg"</c:v>
                </c:pt>
                <c:pt idx="5">
                  <c:v>"black_6.jpg"</c:v>
                </c:pt>
                <c:pt idx="6">
                  <c:v>"black_7.jpg"</c:v>
                </c:pt>
                <c:pt idx="7">
                  <c:v>"black_8.jpg"</c:v>
                </c:pt>
                <c:pt idx="8">
                  <c:v>"black_9.jpg"</c:v>
                </c:pt>
                <c:pt idx="9">
                  <c:v>"black_10.jpg"</c:v>
                </c:pt>
                <c:pt idx="10">
                  <c:v>"black_11.jpg"</c:v>
                </c:pt>
                <c:pt idx="11">
                  <c:v>"black_12.jpg"</c:v>
                </c:pt>
                <c:pt idx="12">
                  <c:v>"black_13.jpg"</c:v>
                </c:pt>
                <c:pt idx="13">
                  <c:v>"black_14.jpg"</c:v>
                </c:pt>
                <c:pt idx="14">
                  <c:v>"black_15.jpg"</c:v>
                </c:pt>
                <c:pt idx="15">
                  <c:v>"black_16.jpg"</c:v>
                </c:pt>
                <c:pt idx="16">
                  <c:v>"black_17.jpg"</c:v>
                </c:pt>
                <c:pt idx="17">
                  <c:v>"black_18.jpg"</c:v>
                </c:pt>
                <c:pt idx="18">
                  <c:v>"black_19.jpg"</c:v>
                </c:pt>
                <c:pt idx="19">
                  <c:v>"black_20.jpg"</c:v>
                </c:pt>
                <c:pt idx="20">
                  <c:v>"black_21.jpg"</c:v>
                </c:pt>
                <c:pt idx="21">
                  <c:v>"black_22.jpg"</c:v>
                </c:pt>
                <c:pt idx="22">
                  <c:v>"black_23.jpg"</c:v>
                </c:pt>
                <c:pt idx="23">
                  <c:v>"black_24.jpg"</c:v>
                </c:pt>
                <c:pt idx="24">
                  <c:v>"black_25.jpg"</c:v>
                </c:pt>
                <c:pt idx="25">
                  <c:v>"black_26.jpg"</c:v>
                </c:pt>
                <c:pt idx="26">
                  <c:v>"black_27.jpg"</c:v>
                </c:pt>
                <c:pt idx="27">
                  <c:v>"black_28.jpg"</c:v>
                </c:pt>
                <c:pt idx="28">
                  <c:v>"black_29.jpg"</c:v>
                </c:pt>
                <c:pt idx="29">
                  <c:v>"black_30.jpg"</c:v>
                </c:pt>
                <c:pt idx="30">
                  <c:v>"black_31.jpg"</c:v>
                </c:pt>
                <c:pt idx="31">
                  <c:v>"black_32.jpg"</c:v>
                </c:pt>
                <c:pt idx="32">
                  <c:v>"black_33.jpg"</c:v>
                </c:pt>
                <c:pt idx="33">
                  <c:v>"black_34.jpg"</c:v>
                </c:pt>
                <c:pt idx="34">
                  <c:v>"black_35.jpg"</c:v>
                </c:pt>
                <c:pt idx="35">
                  <c:v>"black_36.jpg"</c:v>
                </c:pt>
                <c:pt idx="36">
                  <c:v>"black_37.jpg"</c:v>
                </c:pt>
                <c:pt idx="37">
                  <c:v>"black_38.jpg"</c:v>
                </c:pt>
                <c:pt idx="38">
                  <c:v>"black_39.jpg"</c:v>
                </c:pt>
                <c:pt idx="39">
                  <c:v>"black_40.jpg"</c:v>
                </c:pt>
                <c:pt idx="40">
                  <c:v>"black_41.jpg"</c:v>
                </c:pt>
                <c:pt idx="41">
                  <c:v>"black_42.jpg"</c:v>
                </c:pt>
              </c:strCache>
            </c:strRef>
          </c:cat>
          <c:val>
            <c:numRef>
              <c:f>Лист1!$E$2:$E$43</c:f>
              <c:numCache>
                <c:formatCode>General</c:formatCode>
                <c:ptCount val="42"/>
                <c:pt idx="0">
                  <c:v>2.5609230000000001E-3</c:v>
                </c:pt>
                <c:pt idx="1">
                  <c:v>2.3718049999999998E-3</c:v>
                </c:pt>
                <c:pt idx="2">
                  <c:v>2.4378820000000002E-3</c:v>
                </c:pt>
                <c:pt idx="3">
                  <c:v>2.7248789999999999E-3</c:v>
                </c:pt>
                <c:pt idx="4">
                  <c:v>2.5549739999999998E-3</c:v>
                </c:pt>
                <c:pt idx="5">
                  <c:v>2.534817E-3</c:v>
                </c:pt>
                <c:pt idx="6">
                  <c:v>2.1774659999999999E-3</c:v>
                </c:pt>
                <c:pt idx="7">
                  <c:v>2.2630879999999999E-3</c:v>
                </c:pt>
                <c:pt idx="8">
                  <c:v>2.662256E-3</c:v>
                </c:pt>
                <c:pt idx="9">
                  <c:v>2.3422740000000001E-3</c:v>
                </c:pt>
                <c:pt idx="10">
                  <c:v>2.4133800000000001E-3</c:v>
                </c:pt>
                <c:pt idx="11">
                  <c:v>2.673309E-3</c:v>
                </c:pt>
                <c:pt idx="12">
                  <c:v>2.4326410000000001E-3</c:v>
                </c:pt>
                <c:pt idx="13">
                  <c:v>2.4315000000000001E-3</c:v>
                </c:pt>
                <c:pt idx="14">
                  <c:v>2.7176470000000001E-3</c:v>
                </c:pt>
                <c:pt idx="15">
                  <c:v>2.5011909999999998E-3</c:v>
                </c:pt>
                <c:pt idx="16">
                  <c:v>2.5676779999999999E-3</c:v>
                </c:pt>
                <c:pt idx="17">
                  <c:v>2.405829E-3</c:v>
                </c:pt>
                <c:pt idx="18">
                  <c:v>2.6650519999999998E-3</c:v>
                </c:pt>
                <c:pt idx="19">
                  <c:v>2.7177109999999998E-3</c:v>
                </c:pt>
                <c:pt idx="20">
                  <c:v>4.4481449999999997E-3</c:v>
                </c:pt>
                <c:pt idx="21">
                  <c:v>2.7826740000000002E-3</c:v>
                </c:pt>
                <c:pt idx="22">
                  <c:v>2.513918E-3</c:v>
                </c:pt>
                <c:pt idx="23">
                  <c:v>2.5345810000000002E-3</c:v>
                </c:pt>
                <c:pt idx="24">
                  <c:v>4.0336310000000002E-3</c:v>
                </c:pt>
                <c:pt idx="25">
                  <c:v>2.8632100000000001E-3</c:v>
                </c:pt>
                <c:pt idx="26">
                  <c:v>2.5511050000000001E-3</c:v>
                </c:pt>
                <c:pt idx="27">
                  <c:v>3.2846189999999999E-3</c:v>
                </c:pt>
                <c:pt idx="28">
                  <c:v>2.5056800000000001E-3</c:v>
                </c:pt>
                <c:pt idx="29">
                  <c:v>2.5459419999999998E-3</c:v>
                </c:pt>
                <c:pt idx="30">
                  <c:v>3.9120759999999996E-3</c:v>
                </c:pt>
                <c:pt idx="31">
                  <c:v>2.7784620000000002E-3</c:v>
                </c:pt>
                <c:pt idx="32">
                  <c:v>2.5149320000000001E-3</c:v>
                </c:pt>
                <c:pt idx="33">
                  <c:v>3.2543429999999998E-3</c:v>
                </c:pt>
                <c:pt idx="34">
                  <c:v>2.5698819999999999E-3</c:v>
                </c:pt>
                <c:pt idx="35">
                  <c:v>2.4404330000000001E-3</c:v>
                </c:pt>
                <c:pt idx="36">
                  <c:v>2.5516319999999999E-3</c:v>
                </c:pt>
                <c:pt idx="37">
                  <c:v>3.839996E-3</c:v>
                </c:pt>
                <c:pt idx="38">
                  <c:v>2.5426189999999999E-3</c:v>
                </c:pt>
                <c:pt idx="39">
                  <c:v>2.43042E-3</c:v>
                </c:pt>
                <c:pt idx="40">
                  <c:v>3.1231700000000002E-3</c:v>
                </c:pt>
                <c:pt idx="41">
                  <c:v>2.770972E-3</c:v>
                </c:pt>
              </c:numCache>
            </c:numRef>
          </c:val>
          <c:smooth val="0"/>
          <c:extLst>
            <c:ext xmlns:c16="http://schemas.microsoft.com/office/drawing/2014/chart" uri="{C3380CC4-5D6E-409C-BE32-E72D297353CC}">
              <c16:uniqueId val="{00000004-2F74-437A-95C6-B8D5CD565ABE}"/>
            </c:ext>
          </c:extLst>
        </c:ser>
        <c:dLbls>
          <c:showLegendKey val="0"/>
          <c:showVal val="0"/>
          <c:showCatName val="0"/>
          <c:showSerName val="0"/>
          <c:showPercent val="0"/>
          <c:showBubbleSize val="0"/>
        </c:dLbls>
        <c:marker val="1"/>
        <c:smooth val="0"/>
        <c:axId val="991171088"/>
        <c:axId val="991191472"/>
      </c:lineChart>
      <c:catAx>
        <c:axId val="991171088"/>
        <c:scaling>
          <c:orientation val="minMax"/>
        </c:scaling>
        <c:delete val="1"/>
        <c:axPos val="b"/>
        <c:numFmt formatCode="General" sourceLinked="1"/>
        <c:majorTickMark val="none"/>
        <c:minorTickMark val="none"/>
        <c:tickLblPos val="nextTo"/>
        <c:crossAx val="991191472"/>
        <c:crosses val="autoZero"/>
        <c:auto val="1"/>
        <c:lblAlgn val="ctr"/>
        <c:lblOffset val="100"/>
        <c:noMultiLvlLbl val="0"/>
      </c:catAx>
      <c:valAx>
        <c:axId val="991191472"/>
        <c:scaling>
          <c:orientation val="minMax"/>
          <c:max val="6.0000000000000019E-3"/>
          <c:min val="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crossAx val="991171088"/>
        <c:crosses val="autoZero"/>
        <c:crossBetween val="between"/>
        <c:majorUnit val="2.0000000000000005E-3"/>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ru-RU"/>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862" b="0" i="0" u="none" strike="noStrike" kern="1200" spc="0" baseline="0">
                <a:solidFill>
                  <a:prstClr val="white">
                    <a:lumMod val="65000"/>
                    <a:lumOff val="35000"/>
                  </a:prstClr>
                </a:solidFill>
                <a:latin typeface="+mn-lt"/>
                <a:ea typeface="+mn-ea"/>
                <a:cs typeface="+mn-cs"/>
              </a:defRPr>
            </a:pPr>
            <a:r>
              <a:rPr lang="en-US" sz="1800" b="0" cap="all" baseline="0" dirty="0">
                <a:effectLst/>
              </a:rPr>
              <a:t>low-quality</a:t>
            </a:r>
            <a:r>
              <a:rPr lang="en-US" baseline="0" dirty="0"/>
              <a:t> PHOTOS</a:t>
            </a:r>
            <a:endParaRPr lang="ru-RU" dirty="0"/>
          </a:p>
        </c:rich>
      </c:tx>
      <c:overlay val="0"/>
      <c:spPr>
        <a:noFill/>
        <a:ln>
          <a:noFill/>
        </a:ln>
        <a:effectLst/>
      </c:spPr>
      <c:txPr>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862" b="0" i="0" u="none" strike="noStrike" kern="1200" spc="0" baseline="0">
              <a:solidFill>
                <a:prstClr val="white">
                  <a:lumMod val="65000"/>
                  <a:lumOff val="35000"/>
                </a:prstClr>
              </a:solidFill>
              <a:latin typeface="+mn-lt"/>
              <a:ea typeface="+mn-ea"/>
              <a:cs typeface="+mn-cs"/>
            </a:defRPr>
          </a:pPr>
          <a:endParaRPr lang="ru-RU"/>
        </a:p>
      </c:txPr>
    </c:title>
    <c:autoTitleDeleted val="0"/>
    <c:plotArea>
      <c:layout/>
      <c:lineChart>
        <c:grouping val="standard"/>
        <c:varyColors val="0"/>
        <c:ser>
          <c:idx val="0"/>
          <c:order val="0"/>
          <c:tx>
            <c:strRef>
              <c:f>Лист1!$B$1</c:f>
              <c:strCache>
                <c:ptCount val="1"/>
                <c:pt idx="0">
                  <c:v>dHash</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strRef>
              <c:f>Лист1!$A$2:$A$21</c:f>
              <c:strCache>
                <c:ptCount val="20"/>
                <c:pt idx="0">
                  <c:v>"black_fred_1.jpg"</c:v>
                </c:pt>
                <c:pt idx="1">
                  <c:v>"black_fred_2.jpg"</c:v>
                </c:pt>
                <c:pt idx="2">
                  <c:v>"black_fred_3.jpg"</c:v>
                </c:pt>
                <c:pt idx="3">
                  <c:v>"black_fred_4.jpg"</c:v>
                </c:pt>
                <c:pt idx="4">
                  <c:v>"black_fred_5.jpg"</c:v>
                </c:pt>
                <c:pt idx="5">
                  <c:v>"black_fred_6.jpg"</c:v>
                </c:pt>
                <c:pt idx="6">
                  <c:v>"black_fred_7.jpg"</c:v>
                </c:pt>
                <c:pt idx="7">
                  <c:v>"black_fred_8.jpg"</c:v>
                </c:pt>
                <c:pt idx="8">
                  <c:v>"black_fred_9.jpg"</c:v>
                </c:pt>
                <c:pt idx="9">
                  <c:v>"black_fred_10.jpg"</c:v>
                </c:pt>
                <c:pt idx="10">
                  <c:v>"black_fred_11.jpg"</c:v>
                </c:pt>
                <c:pt idx="11">
                  <c:v>"black_fred_12.jpg"</c:v>
                </c:pt>
                <c:pt idx="12">
                  <c:v>"black_fred_13.jpg"</c:v>
                </c:pt>
                <c:pt idx="13">
                  <c:v>"black_fred_14.jpg"</c:v>
                </c:pt>
                <c:pt idx="14">
                  <c:v>"black_fred_15.jpg"</c:v>
                </c:pt>
                <c:pt idx="15">
                  <c:v>"black_fred_16.jpg"</c:v>
                </c:pt>
                <c:pt idx="16">
                  <c:v>"black_fred_17.jpg"</c:v>
                </c:pt>
                <c:pt idx="17">
                  <c:v>"black_fred_18.jpg"</c:v>
                </c:pt>
                <c:pt idx="18">
                  <c:v>"black_fred_19.jpg"</c:v>
                </c:pt>
                <c:pt idx="19">
                  <c:v>"black_fred_20.jpg"</c:v>
                </c:pt>
              </c:strCache>
            </c:strRef>
          </c:cat>
          <c:val>
            <c:numRef>
              <c:f>Лист1!$B$2:$B$21</c:f>
              <c:numCache>
                <c:formatCode>General</c:formatCode>
                <c:ptCount val="20"/>
                <c:pt idx="0">
                  <c:v>6.050878E-3</c:v>
                </c:pt>
                <c:pt idx="1">
                  <c:v>4.6726169999999996E-3</c:v>
                </c:pt>
                <c:pt idx="2">
                  <c:v>4.6221389999999999E-3</c:v>
                </c:pt>
                <c:pt idx="3">
                  <c:v>5.3426940000000003E-3</c:v>
                </c:pt>
                <c:pt idx="4">
                  <c:v>4.8104460000000003E-3</c:v>
                </c:pt>
                <c:pt idx="5">
                  <c:v>4.6114900000000002E-3</c:v>
                </c:pt>
                <c:pt idx="6">
                  <c:v>3.752422E-3</c:v>
                </c:pt>
                <c:pt idx="7">
                  <c:v>4.8486010000000001E-3</c:v>
                </c:pt>
                <c:pt idx="8">
                  <c:v>4.1761769999999997E-3</c:v>
                </c:pt>
                <c:pt idx="9">
                  <c:v>4.2263609999999997E-3</c:v>
                </c:pt>
                <c:pt idx="10">
                  <c:v>5.2301190000000001E-3</c:v>
                </c:pt>
                <c:pt idx="11">
                  <c:v>3.833216E-3</c:v>
                </c:pt>
                <c:pt idx="12">
                  <c:v>4.6812970000000001E-3</c:v>
                </c:pt>
                <c:pt idx="13">
                  <c:v>5.00337E-3</c:v>
                </c:pt>
                <c:pt idx="14">
                  <c:v>3.9134970000000002E-3</c:v>
                </c:pt>
                <c:pt idx="15">
                  <c:v>3.8005529999999999E-3</c:v>
                </c:pt>
                <c:pt idx="16">
                  <c:v>5.7700340000000003E-3</c:v>
                </c:pt>
                <c:pt idx="17">
                  <c:v>4.5293110000000003E-3</c:v>
                </c:pt>
                <c:pt idx="18">
                  <c:v>5.8109709999999998E-3</c:v>
                </c:pt>
                <c:pt idx="19">
                  <c:v>6.4393159999999996E-3</c:v>
                </c:pt>
              </c:numCache>
            </c:numRef>
          </c:val>
          <c:smooth val="0"/>
          <c:extLst>
            <c:ext xmlns:c16="http://schemas.microsoft.com/office/drawing/2014/chart" uri="{C3380CC4-5D6E-409C-BE32-E72D297353CC}">
              <c16:uniqueId val="{00000000-7496-4697-8395-25A9440E28AE}"/>
            </c:ext>
          </c:extLst>
        </c:ser>
        <c:ser>
          <c:idx val="1"/>
          <c:order val="1"/>
          <c:tx>
            <c:strRef>
              <c:f>Лист1!$C$1</c:f>
              <c:strCache>
                <c:ptCount val="1"/>
                <c:pt idx="0">
                  <c:v>idHash</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strRef>
              <c:f>Лист1!$A$2:$A$21</c:f>
              <c:strCache>
                <c:ptCount val="20"/>
                <c:pt idx="0">
                  <c:v>"black_fred_1.jpg"</c:v>
                </c:pt>
                <c:pt idx="1">
                  <c:v>"black_fred_2.jpg"</c:v>
                </c:pt>
                <c:pt idx="2">
                  <c:v>"black_fred_3.jpg"</c:v>
                </c:pt>
                <c:pt idx="3">
                  <c:v>"black_fred_4.jpg"</c:v>
                </c:pt>
                <c:pt idx="4">
                  <c:v>"black_fred_5.jpg"</c:v>
                </c:pt>
                <c:pt idx="5">
                  <c:v>"black_fred_6.jpg"</c:v>
                </c:pt>
                <c:pt idx="6">
                  <c:v>"black_fred_7.jpg"</c:v>
                </c:pt>
                <c:pt idx="7">
                  <c:v>"black_fred_8.jpg"</c:v>
                </c:pt>
                <c:pt idx="8">
                  <c:v>"black_fred_9.jpg"</c:v>
                </c:pt>
                <c:pt idx="9">
                  <c:v>"black_fred_10.jpg"</c:v>
                </c:pt>
                <c:pt idx="10">
                  <c:v>"black_fred_11.jpg"</c:v>
                </c:pt>
                <c:pt idx="11">
                  <c:v>"black_fred_12.jpg"</c:v>
                </c:pt>
                <c:pt idx="12">
                  <c:v>"black_fred_13.jpg"</c:v>
                </c:pt>
                <c:pt idx="13">
                  <c:v>"black_fred_14.jpg"</c:v>
                </c:pt>
                <c:pt idx="14">
                  <c:v>"black_fred_15.jpg"</c:v>
                </c:pt>
                <c:pt idx="15">
                  <c:v>"black_fred_16.jpg"</c:v>
                </c:pt>
                <c:pt idx="16">
                  <c:v>"black_fred_17.jpg"</c:v>
                </c:pt>
                <c:pt idx="17">
                  <c:v>"black_fred_18.jpg"</c:v>
                </c:pt>
                <c:pt idx="18">
                  <c:v>"black_fred_19.jpg"</c:v>
                </c:pt>
                <c:pt idx="19">
                  <c:v>"black_fred_20.jpg"</c:v>
                </c:pt>
              </c:strCache>
            </c:strRef>
          </c:cat>
          <c:val>
            <c:numRef>
              <c:f>Лист1!$C$2:$C$21</c:f>
              <c:numCache>
                <c:formatCode>General</c:formatCode>
                <c:ptCount val="20"/>
                <c:pt idx="0">
                  <c:v>4.2511579999999997E-3</c:v>
                </c:pt>
                <c:pt idx="1">
                  <c:v>4.2502080000000001E-3</c:v>
                </c:pt>
                <c:pt idx="2">
                  <c:v>5.1758409999999996E-3</c:v>
                </c:pt>
                <c:pt idx="3">
                  <c:v>6.9836630000000002E-3</c:v>
                </c:pt>
                <c:pt idx="4">
                  <c:v>6.7659119999999998E-3</c:v>
                </c:pt>
                <c:pt idx="5">
                  <c:v>5.5804160000000004E-3</c:v>
                </c:pt>
                <c:pt idx="6">
                  <c:v>6.2751630000000003E-3</c:v>
                </c:pt>
                <c:pt idx="7">
                  <c:v>5.6114119999999997E-3</c:v>
                </c:pt>
                <c:pt idx="8">
                  <c:v>6.4453449999999999E-3</c:v>
                </c:pt>
                <c:pt idx="9">
                  <c:v>4.8636829999999997E-3</c:v>
                </c:pt>
                <c:pt idx="10">
                  <c:v>5.3184590000000002E-3</c:v>
                </c:pt>
                <c:pt idx="11">
                  <c:v>6.6648580000000001E-3</c:v>
                </c:pt>
                <c:pt idx="12">
                  <c:v>6.8025070000000002E-3</c:v>
                </c:pt>
                <c:pt idx="13">
                  <c:v>5.9103589999999996E-3</c:v>
                </c:pt>
                <c:pt idx="14">
                  <c:v>5.7570879999999996E-3</c:v>
                </c:pt>
                <c:pt idx="15">
                  <c:v>5.8175299999999996E-3</c:v>
                </c:pt>
                <c:pt idx="16">
                  <c:v>7.7064530000000003E-3</c:v>
                </c:pt>
                <c:pt idx="17">
                  <c:v>7.4176019999999997E-3</c:v>
                </c:pt>
                <c:pt idx="18">
                  <c:v>7.8038769999999999E-3</c:v>
                </c:pt>
                <c:pt idx="19">
                  <c:v>9.7259719999999994E-3</c:v>
                </c:pt>
              </c:numCache>
            </c:numRef>
          </c:val>
          <c:smooth val="0"/>
          <c:extLst>
            <c:ext xmlns:c16="http://schemas.microsoft.com/office/drawing/2014/chart" uri="{C3380CC4-5D6E-409C-BE32-E72D297353CC}">
              <c16:uniqueId val="{00000001-7496-4697-8395-25A9440E28AE}"/>
            </c:ext>
          </c:extLst>
        </c:ser>
        <c:ser>
          <c:idx val="2"/>
          <c:order val="2"/>
          <c:tx>
            <c:strRef>
              <c:f>Лист1!$D$1</c:f>
              <c:strCache>
                <c:ptCount val="1"/>
                <c:pt idx="0">
                  <c:v>pHash</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cat>
            <c:strRef>
              <c:f>Лист1!$A$2:$A$21</c:f>
              <c:strCache>
                <c:ptCount val="20"/>
                <c:pt idx="0">
                  <c:v>"black_fred_1.jpg"</c:v>
                </c:pt>
                <c:pt idx="1">
                  <c:v>"black_fred_2.jpg"</c:v>
                </c:pt>
                <c:pt idx="2">
                  <c:v>"black_fred_3.jpg"</c:v>
                </c:pt>
                <c:pt idx="3">
                  <c:v>"black_fred_4.jpg"</c:v>
                </c:pt>
                <c:pt idx="4">
                  <c:v>"black_fred_5.jpg"</c:v>
                </c:pt>
                <c:pt idx="5">
                  <c:v>"black_fred_6.jpg"</c:v>
                </c:pt>
                <c:pt idx="6">
                  <c:v>"black_fred_7.jpg"</c:v>
                </c:pt>
                <c:pt idx="7">
                  <c:v>"black_fred_8.jpg"</c:v>
                </c:pt>
                <c:pt idx="8">
                  <c:v>"black_fred_9.jpg"</c:v>
                </c:pt>
                <c:pt idx="9">
                  <c:v>"black_fred_10.jpg"</c:v>
                </c:pt>
                <c:pt idx="10">
                  <c:v>"black_fred_11.jpg"</c:v>
                </c:pt>
                <c:pt idx="11">
                  <c:v>"black_fred_12.jpg"</c:v>
                </c:pt>
                <c:pt idx="12">
                  <c:v>"black_fred_13.jpg"</c:v>
                </c:pt>
                <c:pt idx="13">
                  <c:v>"black_fred_14.jpg"</c:v>
                </c:pt>
                <c:pt idx="14">
                  <c:v>"black_fred_15.jpg"</c:v>
                </c:pt>
                <c:pt idx="15">
                  <c:v>"black_fred_16.jpg"</c:v>
                </c:pt>
                <c:pt idx="16">
                  <c:v>"black_fred_17.jpg"</c:v>
                </c:pt>
                <c:pt idx="17">
                  <c:v>"black_fred_18.jpg"</c:v>
                </c:pt>
                <c:pt idx="18">
                  <c:v>"black_fred_19.jpg"</c:v>
                </c:pt>
                <c:pt idx="19">
                  <c:v>"black_fred_20.jpg"</c:v>
                </c:pt>
              </c:strCache>
            </c:strRef>
          </c:cat>
          <c:val>
            <c:numRef>
              <c:f>Лист1!$D$2:$D$21</c:f>
              <c:numCache>
                <c:formatCode>General</c:formatCode>
                <c:ptCount val="20"/>
                <c:pt idx="0">
                  <c:v>7.0010000000000003E-3</c:v>
                </c:pt>
                <c:pt idx="1">
                  <c:v>7.0559999999999998E-3</c:v>
                </c:pt>
                <c:pt idx="2">
                  <c:v>7.698E-3</c:v>
                </c:pt>
                <c:pt idx="3">
                  <c:v>7.9839999999999998E-3</c:v>
                </c:pt>
                <c:pt idx="4">
                  <c:v>8.3440000000000007E-3</c:v>
                </c:pt>
                <c:pt idx="5">
                  <c:v>7.0419999999999996E-3</c:v>
                </c:pt>
                <c:pt idx="6">
                  <c:v>8.9999999999999993E-3</c:v>
                </c:pt>
                <c:pt idx="7">
                  <c:v>7.9989999999999992E-3</c:v>
                </c:pt>
                <c:pt idx="8">
                  <c:v>9.0010000000000003E-3</c:v>
                </c:pt>
                <c:pt idx="9">
                  <c:v>9.9880000000000004E-3</c:v>
                </c:pt>
                <c:pt idx="10">
                  <c:v>8.2089999999999993E-3</c:v>
                </c:pt>
                <c:pt idx="11">
                  <c:v>9.1520000000000004E-3</c:v>
                </c:pt>
                <c:pt idx="12">
                  <c:v>8.6210000000000002E-3</c:v>
                </c:pt>
                <c:pt idx="13">
                  <c:v>7.5119999999999996E-3</c:v>
                </c:pt>
                <c:pt idx="14">
                  <c:v>8.2059999999999998E-3</c:v>
                </c:pt>
                <c:pt idx="15">
                  <c:v>7.2680000000000002E-3</c:v>
                </c:pt>
                <c:pt idx="16">
                  <c:v>7.7359999999999998E-3</c:v>
                </c:pt>
                <c:pt idx="17">
                  <c:v>9.1830000000000002E-3</c:v>
                </c:pt>
                <c:pt idx="18">
                  <c:v>8.1279999999999998E-3</c:v>
                </c:pt>
                <c:pt idx="19">
                  <c:v>1.6698000000000001E-2</c:v>
                </c:pt>
              </c:numCache>
            </c:numRef>
          </c:val>
          <c:smooth val="0"/>
          <c:extLst>
            <c:ext xmlns:c16="http://schemas.microsoft.com/office/drawing/2014/chart" uri="{C3380CC4-5D6E-409C-BE32-E72D297353CC}">
              <c16:uniqueId val="{00000002-7496-4697-8395-25A9440E28AE}"/>
            </c:ext>
          </c:extLst>
        </c:ser>
        <c:ser>
          <c:idx val="3"/>
          <c:order val="3"/>
          <c:tx>
            <c:strRef>
              <c:f>Лист1!$E$1</c:f>
              <c:strCache>
                <c:ptCount val="1"/>
                <c:pt idx="0">
                  <c:v>aHash</c:v>
                </c:pt>
              </c:strCache>
            </c:strRef>
          </c:tx>
          <c:spPr>
            <a:ln w="28575" cap="rnd">
              <a:solidFill>
                <a:schemeClr val="accent4"/>
              </a:solidFill>
              <a:round/>
            </a:ln>
            <a:effectLst/>
          </c:spPr>
          <c:marker>
            <c:symbol val="circle"/>
            <c:size val="5"/>
            <c:spPr>
              <a:solidFill>
                <a:schemeClr val="accent4"/>
              </a:solidFill>
              <a:ln w="9525">
                <a:solidFill>
                  <a:schemeClr val="accent4"/>
                </a:solidFill>
              </a:ln>
              <a:effectLst/>
            </c:spPr>
          </c:marker>
          <c:cat>
            <c:strRef>
              <c:f>Лист1!$A$2:$A$21</c:f>
              <c:strCache>
                <c:ptCount val="20"/>
                <c:pt idx="0">
                  <c:v>"black_fred_1.jpg"</c:v>
                </c:pt>
                <c:pt idx="1">
                  <c:v>"black_fred_2.jpg"</c:v>
                </c:pt>
                <c:pt idx="2">
                  <c:v>"black_fred_3.jpg"</c:v>
                </c:pt>
                <c:pt idx="3">
                  <c:v>"black_fred_4.jpg"</c:v>
                </c:pt>
                <c:pt idx="4">
                  <c:v>"black_fred_5.jpg"</c:v>
                </c:pt>
                <c:pt idx="5">
                  <c:v>"black_fred_6.jpg"</c:v>
                </c:pt>
                <c:pt idx="6">
                  <c:v>"black_fred_7.jpg"</c:v>
                </c:pt>
                <c:pt idx="7">
                  <c:v>"black_fred_8.jpg"</c:v>
                </c:pt>
                <c:pt idx="8">
                  <c:v>"black_fred_9.jpg"</c:v>
                </c:pt>
                <c:pt idx="9">
                  <c:v>"black_fred_10.jpg"</c:v>
                </c:pt>
                <c:pt idx="10">
                  <c:v>"black_fred_11.jpg"</c:v>
                </c:pt>
                <c:pt idx="11">
                  <c:v>"black_fred_12.jpg"</c:v>
                </c:pt>
                <c:pt idx="12">
                  <c:v>"black_fred_13.jpg"</c:v>
                </c:pt>
                <c:pt idx="13">
                  <c:v>"black_fred_14.jpg"</c:v>
                </c:pt>
                <c:pt idx="14">
                  <c:v>"black_fred_15.jpg"</c:v>
                </c:pt>
                <c:pt idx="15">
                  <c:v>"black_fred_16.jpg"</c:v>
                </c:pt>
                <c:pt idx="16">
                  <c:v>"black_fred_17.jpg"</c:v>
                </c:pt>
                <c:pt idx="17">
                  <c:v>"black_fred_18.jpg"</c:v>
                </c:pt>
                <c:pt idx="18">
                  <c:v>"black_fred_19.jpg"</c:v>
                </c:pt>
                <c:pt idx="19">
                  <c:v>"black_fred_20.jpg"</c:v>
                </c:pt>
              </c:strCache>
            </c:strRef>
          </c:cat>
          <c:val>
            <c:numRef>
              <c:f>Лист1!$E$2:$E$21</c:f>
              <c:numCache>
                <c:formatCode>General</c:formatCode>
                <c:ptCount val="20"/>
                <c:pt idx="0">
                  <c:v>4.575473E-3</c:v>
                </c:pt>
                <c:pt idx="1">
                  <c:v>3.0526659999999999E-3</c:v>
                </c:pt>
                <c:pt idx="2">
                  <c:v>3.1972070000000001E-3</c:v>
                </c:pt>
                <c:pt idx="3">
                  <c:v>4.5038709999999996E-3</c:v>
                </c:pt>
                <c:pt idx="4">
                  <c:v>2.980674E-3</c:v>
                </c:pt>
                <c:pt idx="5">
                  <c:v>3.303524E-3</c:v>
                </c:pt>
                <c:pt idx="6">
                  <c:v>3.6625619999999998E-3</c:v>
                </c:pt>
                <c:pt idx="7">
                  <c:v>4.2553729999999998E-3</c:v>
                </c:pt>
                <c:pt idx="8">
                  <c:v>3.3360540000000002E-3</c:v>
                </c:pt>
                <c:pt idx="9">
                  <c:v>3.6611149999999999E-3</c:v>
                </c:pt>
                <c:pt idx="10">
                  <c:v>5.1340120000000003E-3</c:v>
                </c:pt>
                <c:pt idx="11">
                  <c:v>3.297478E-3</c:v>
                </c:pt>
                <c:pt idx="12">
                  <c:v>3.4687759999999998E-3</c:v>
                </c:pt>
                <c:pt idx="13">
                  <c:v>4.5862029999999996E-3</c:v>
                </c:pt>
                <c:pt idx="14">
                  <c:v>3.3994960000000001E-3</c:v>
                </c:pt>
                <c:pt idx="15">
                  <c:v>3.647857E-3</c:v>
                </c:pt>
                <c:pt idx="16">
                  <c:v>4.8190890000000004E-3</c:v>
                </c:pt>
                <c:pt idx="17">
                  <c:v>3.838681E-3</c:v>
                </c:pt>
                <c:pt idx="18">
                  <c:v>4.959972E-3</c:v>
                </c:pt>
                <c:pt idx="19">
                  <c:v>4.4633470000000003E-3</c:v>
                </c:pt>
              </c:numCache>
            </c:numRef>
          </c:val>
          <c:smooth val="0"/>
          <c:extLst>
            <c:ext xmlns:c16="http://schemas.microsoft.com/office/drawing/2014/chart" uri="{C3380CC4-5D6E-409C-BE32-E72D297353CC}">
              <c16:uniqueId val="{00000003-7496-4697-8395-25A9440E28AE}"/>
            </c:ext>
          </c:extLst>
        </c:ser>
        <c:dLbls>
          <c:showLegendKey val="0"/>
          <c:showVal val="0"/>
          <c:showCatName val="0"/>
          <c:showSerName val="0"/>
          <c:showPercent val="0"/>
          <c:showBubbleSize val="0"/>
        </c:dLbls>
        <c:marker val="1"/>
        <c:smooth val="0"/>
        <c:axId val="991171088"/>
        <c:axId val="991191472"/>
      </c:lineChart>
      <c:catAx>
        <c:axId val="991171088"/>
        <c:scaling>
          <c:orientation val="minMax"/>
        </c:scaling>
        <c:delete val="1"/>
        <c:axPos val="b"/>
        <c:numFmt formatCode="General" sourceLinked="1"/>
        <c:majorTickMark val="none"/>
        <c:minorTickMark val="none"/>
        <c:tickLblPos val="nextTo"/>
        <c:crossAx val="991191472"/>
        <c:crosses val="autoZero"/>
        <c:auto val="1"/>
        <c:lblAlgn val="ctr"/>
        <c:lblOffset val="100"/>
        <c:noMultiLvlLbl val="0"/>
      </c:catAx>
      <c:valAx>
        <c:axId val="991191472"/>
        <c:scaling>
          <c:orientation val="minMax"/>
          <c:max val="1.8000000000000002E-2"/>
          <c:min val="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crossAx val="991171088"/>
        <c:crosses val="autoZero"/>
        <c:crossBetween val="between"/>
        <c:majorUnit val="3.0000000000000009E-3"/>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ru-RU"/>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a:t>COLOR</a:t>
            </a:r>
            <a:r>
              <a:rPr lang="en-US" baseline="0" dirty="0"/>
              <a:t> PHOTOS</a:t>
            </a:r>
            <a:endParaRPr lang="ru-RU"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ru-RU"/>
        </a:p>
      </c:txPr>
    </c:title>
    <c:autoTitleDeleted val="0"/>
    <c:plotArea>
      <c:layout/>
      <c:lineChart>
        <c:grouping val="standard"/>
        <c:varyColors val="0"/>
        <c:ser>
          <c:idx val="0"/>
          <c:order val="0"/>
          <c:tx>
            <c:strRef>
              <c:f>Лист1!$B$1</c:f>
              <c:strCache>
                <c:ptCount val="1"/>
                <c:pt idx="0">
                  <c:v>dHash</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strRef>
              <c:f>Лист1!$A$2:$A$18</c:f>
              <c:strCache>
                <c:ptCount val="17"/>
                <c:pt idx="0">
                  <c:v>"black_col_4.jpg"</c:v>
                </c:pt>
                <c:pt idx="1">
                  <c:v>"black_col_5.jpg"</c:v>
                </c:pt>
                <c:pt idx="2">
                  <c:v>"black_col_6.jpg"</c:v>
                </c:pt>
                <c:pt idx="3">
                  <c:v>"black_col_7.jpg"</c:v>
                </c:pt>
                <c:pt idx="4">
                  <c:v>"black_col_8.jpg"</c:v>
                </c:pt>
                <c:pt idx="5">
                  <c:v>"black_col_9.jpg"</c:v>
                </c:pt>
                <c:pt idx="6">
                  <c:v>"black_col_10.jpg"</c:v>
                </c:pt>
                <c:pt idx="7">
                  <c:v>"black_col_11.jpg"</c:v>
                </c:pt>
                <c:pt idx="8">
                  <c:v>"black_col_12.jpg"</c:v>
                </c:pt>
                <c:pt idx="9">
                  <c:v>"black_col_13.jpg"</c:v>
                </c:pt>
                <c:pt idx="10">
                  <c:v>"black_col_14.jpg"</c:v>
                </c:pt>
                <c:pt idx="11">
                  <c:v>"black_col_15.jpg"</c:v>
                </c:pt>
                <c:pt idx="12">
                  <c:v>"black_col_16.jpg"</c:v>
                </c:pt>
                <c:pt idx="13">
                  <c:v>"black_col_17.jpg"</c:v>
                </c:pt>
                <c:pt idx="14">
                  <c:v>"black_col_18.jpg"</c:v>
                </c:pt>
                <c:pt idx="15">
                  <c:v>"black_col_19.jpg"</c:v>
                </c:pt>
                <c:pt idx="16">
                  <c:v>"black_col_20.jpg"</c:v>
                </c:pt>
              </c:strCache>
            </c:strRef>
          </c:cat>
          <c:val>
            <c:numRef>
              <c:f>Лист1!$B$2:$B$18</c:f>
              <c:numCache>
                <c:formatCode>General</c:formatCode>
                <c:ptCount val="17"/>
                <c:pt idx="0">
                  <c:v>4.4025230000000002E-3</c:v>
                </c:pt>
                <c:pt idx="1">
                  <c:v>3.6541619999999999E-3</c:v>
                </c:pt>
                <c:pt idx="2">
                  <c:v>3.7710539999999998E-3</c:v>
                </c:pt>
                <c:pt idx="3">
                  <c:v>4.5016780000000003E-3</c:v>
                </c:pt>
                <c:pt idx="4">
                  <c:v>4.5173790000000002E-3</c:v>
                </c:pt>
                <c:pt idx="5">
                  <c:v>3.8920700000000001E-3</c:v>
                </c:pt>
                <c:pt idx="6">
                  <c:v>3.5745159999999998E-3</c:v>
                </c:pt>
                <c:pt idx="7">
                  <c:v>5.554369E-3</c:v>
                </c:pt>
                <c:pt idx="8">
                  <c:v>3.5179529999999999E-3</c:v>
                </c:pt>
                <c:pt idx="9">
                  <c:v>3.4455559999999998E-3</c:v>
                </c:pt>
                <c:pt idx="10">
                  <c:v>5.1714999999999999E-3</c:v>
                </c:pt>
                <c:pt idx="11">
                  <c:v>4.7250130000000001E-3</c:v>
                </c:pt>
                <c:pt idx="12">
                  <c:v>5.1078729999999998E-3</c:v>
                </c:pt>
                <c:pt idx="13">
                  <c:v>3.779517E-3</c:v>
                </c:pt>
                <c:pt idx="14">
                  <c:v>5.2297159999999997E-3</c:v>
                </c:pt>
                <c:pt idx="15">
                  <c:v>4.4708609999999996E-3</c:v>
                </c:pt>
                <c:pt idx="16">
                  <c:v>4.8570519999999997E-3</c:v>
                </c:pt>
              </c:numCache>
            </c:numRef>
          </c:val>
          <c:smooth val="0"/>
          <c:extLst>
            <c:ext xmlns:c16="http://schemas.microsoft.com/office/drawing/2014/chart" uri="{C3380CC4-5D6E-409C-BE32-E72D297353CC}">
              <c16:uniqueId val="{00000000-23F9-49CA-818F-58E09E35B4FB}"/>
            </c:ext>
          </c:extLst>
        </c:ser>
        <c:ser>
          <c:idx val="1"/>
          <c:order val="1"/>
          <c:tx>
            <c:strRef>
              <c:f>Лист1!$C$1</c:f>
              <c:strCache>
                <c:ptCount val="1"/>
                <c:pt idx="0">
                  <c:v>idHash</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strRef>
              <c:f>Лист1!$A$2:$A$18</c:f>
              <c:strCache>
                <c:ptCount val="17"/>
                <c:pt idx="0">
                  <c:v>"black_col_4.jpg"</c:v>
                </c:pt>
                <c:pt idx="1">
                  <c:v>"black_col_5.jpg"</c:v>
                </c:pt>
                <c:pt idx="2">
                  <c:v>"black_col_6.jpg"</c:v>
                </c:pt>
                <c:pt idx="3">
                  <c:v>"black_col_7.jpg"</c:v>
                </c:pt>
                <c:pt idx="4">
                  <c:v>"black_col_8.jpg"</c:v>
                </c:pt>
                <c:pt idx="5">
                  <c:v>"black_col_9.jpg"</c:v>
                </c:pt>
                <c:pt idx="6">
                  <c:v>"black_col_10.jpg"</c:v>
                </c:pt>
                <c:pt idx="7">
                  <c:v>"black_col_11.jpg"</c:v>
                </c:pt>
                <c:pt idx="8">
                  <c:v>"black_col_12.jpg"</c:v>
                </c:pt>
                <c:pt idx="9">
                  <c:v>"black_col_13.jpg"</c:v>
                </c:pt>
                <c:pt idx="10">
                  <c:v>"black_col_14.jpg"</c:v>
                </c:pt>
                <c:pt idx="11">
                  <c:v>"black_col_15.jpg"</c:v>
                </c:pt>
                <c:pt idx="12">
                  <c:v>"black_col_16.jpg"</c:v>
                </c:pt>
                <c:pt idx="13">
                  <c:v>"black_col_17.jpg"</c:v>
                </c:pt>
                <c:pt idx="14">
                  <c:v>"black_col_18.jpg"</c:v>
                </c:pt>
                <c:pt idx="15">
                  <c:v>"black_col_19.jpg"</c:v>
                </c:pt>
                <c:pt idx="16">
                  <c:v>"black_col_20.jpg"</c:v>
                </c:pt>
              </c:strCache>
            </c:strRef>
          </c:cat>
          <c:val>
            <c:numRef>
              <c:f>Лист1!$C$2:$C$18</c:f>
              <c:numCache>
                <c:formatCode>General</c:formatCode>
                <c:ptCount val="17"/>
                <c:pt idx="0">
                  <c:v>5.2614269999999999E-3</c:v>
                </c:pt>
                <c:pt idx="1">
                  <c:v>7.2166069999999999E-3</c:v>
                </c:pt>
                <c:pt idx="2">
                  <c:v>6.0264400000000001E-3</c:v>
                </c:pt>
                <c:pt idx="3">
                  <c:v>6.2155769999999999E-3</c:v>
                </c:pt>
                <c:pt idx="4">
                  <c:v>5.20843E-3</c:v>
                </c:pt>
                <c:pt idx="5">
                  <c:v>6.8243160000000004E-3</c:v>
                </c:pt>
                <c:pt idx="6">
                  <c:v>5.5651700000000004E-3</c:v>
                </c:pt>
                <c:pt idx="7">
                  <c:v>5.902338E-3</c:v>
                </c:pt>
                <c:pt idx="8">
                  <c:v>5.3222859999999999E-3</c:v>
                </c:pt>
                <c:pt idx="9">
                  <c:v>5.9781620000000004E-3</c:v>
                </c:pt>
                <c:pt idx="10">
                  <c:v>5.7965839999999996E-3</c:v>
                </c:pt>
                <c:pt idx="11">
                  <c:v>6.8335619999999996E-3</c:v>
                </c:pt>
                <c:pt idx="12">
                  <c:v>5.3141270000000001E-3</c:v>
                </c:pt>
                <c:pt idx="13">
                  <c:v>5.657352E-3</c:v>
                </c:pt>
                <c:pt idx="14">
                  <c:v>6.1150140000000002E-3</c:v>
                </c:pt>
                <c:pt idx="15">
                  <c:v>6.2983680000000004E-3</c:v>
                </c:pt>
                <c:pt idx="16">
                  <c:v>5.9273650000000004E-3</c:v>
                </c:pt>
              </c:numCache>
            </c:numRef>
          </c:val>
          <c:smooth val="0"/>
          <c:extLst>
            <c:ext xmlns:c16="http://schemas.microsoft.com/office/drawing/2014/chart" uri="{C3380CC4-5D6E-409C-BE32-E72D297353CC}">
              <c16:uniqueId val="{00000001-23F9-49CA-818F-58E09E35B4FB}"/>
            </c:ext>
          </c:extLst>
        </c:ser>
        <c:ser>
          <c:idx val="2"/>
          <c:order val="2"/>
          <c:tx>
            <c:strRef>
              <c:f>Лист1!$D$1</c:f>
              <c:strCache>
                <c:ptCount val="1"/>
                <c:pt idx="0">
                  <c:v>pHash</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cat>
            <c:strRef>
              <c:f>Лист1!$A$2:$A$18</c:f>
              <c:strCache>
                <c:ptCount val="17"/>
                <c:pt idx="0">
                  <c:v>"black_col_4.jpg"</c:v>
                </c:pt>
                <c:pt idx="1">
                  <c:v>"black_col_5.jpg"</c:v>
                </c:pt>
                <c:pt idx="2">
                  <c:v>"black_col_6.jpg"</c:v>
                </c:pt>
                <c:pt idx="3">
                  <c:v>"black_col_7.jpg"</c:v>
                </c:pt>
                <c:pt idx="4">
                  <c:v>"black_col_8.jpg"</c:v>
                </c:pt>
                <c:pt idx="5">
                  <c:v>"black_col_9.jpg"</c:v>
                </c:pt>
                <c:pt idx="6">
                  <c:v>"black_col_10.jpg"</c:v>
                </c:pt>
                <c:pt idx="7">
                  <c:v>"black_col_11.jpg"</c:v>
                </c:pt>
                <c:pt idx="8">
                  <c:v>"black_col_12.jpg"</c:v>
                </c:pt>
                <c:pt idx="9">
                  <c:v>"black_col_13.jpg"</c:v>
                </c:pt>
                <c:pt idx="10">
                  <c:v>"black_col_14.jpg"</c:v>
                </c:pt>
                <c:pt idx="11">
                  <c:v>"black_col_15.jpg"</c:v>
                </c:pt>
                <c:pt idx="12">
                  <c:v>"black_col_16.jpg"</c:v>
                </c:pt>
                <c:pt idx="13">
                  <c:v>"black_col_17.jpg"</c:v>
                </c:pt>
                <c:pt idx="14">
                  <c:v>"black_col_18.jpg"</c:v>
                </c:pt>
                <c:pt idx="15">
                  <c:v>"black_col_19.jpg"</c:v>
                </c:pt>
                <c:pt idx="16">
                  <c:v>"black_col_20.jpg"</c:v>
                </c:pt>
              </c:strCache>
            </c:strRef>
          </c:cat>
          <c:val>
            <c:numRef>
              <c:f>Лист1!$D$2:$D$18</c:f>
              <c:numCache>
                <c:formatCode>General</c:formatCode>
                <c:ptCount val="17"/>
                <c:pt idx="0">
                  <c:v>4.8859999999999997E-3</c:v>
                </c:pt>
                <c:pt idx="1">
                  <c:v>6.1809999999999999E-3</c:v>
                </c:pt>
                <c:pt idx="2">
                  <c:v>5.2059999999999997E-3</c:v>
                </c:pt>
                <c:pt idx="3">
                  <c:v>6.1549999999999999E-3</c:v>
                </c:pt>
                <c:pt idx="4">
                  <c:v>6.0000000000000001E-3</c:v>
                </c:pt>
                <c:pt idx="5">
                  <c:v>6.1760000000000001E-3</c:v>
                </c:pt>
                <c:pt idx="6">
                  <c:v>6.2090000000000001E-3</c:v>
                </c:pt>
                <c:pt idx="7">
                  <c:v>6.2249999999999996E-3</c:v>
                </c:pt>
                <c:pt idx="8">
                  <c:v>8.2299999999999995E-3</c:v>
                </c:pt>
                <c:pt idx="9">
                  <c:v>6.2240000000000004E-3</c:v>
                </c:pt>
                <c:pt idx="10">
                  <c:v>5.6350000000000003E-3</c:v>
                </c:pt>
                <c:pt idx="11">
                  <c:v>7.1120000000000003E-3</c:v>
                </c:pt>
                <c:pt idx="12">
                  <c:v>6.1859999999999997E-3</c:v>
                </c:pt>
                <c:pt idx="13">
                  <c:v>7.7580000000000001E-3</c:v>
                </c:pt>
                <c:pt idx="14">
                  <c:v>8.1799999999999998E-3</c:v>
                </c:pt>
                <c:pt idx="15">
                  <c:v>7.3839999999999999E-3</c:v>
                </c:pt>
                <c:pt idx="16">
                  <c:v>7.8100000000000001E-3</c:v>
                </c:pt>
              </c:numCache>
            </c:numRef>
          </c:val>
          <c:smooth val="0"/>
          <c:extLst>
            <c:ext xmlns:c16="http://schemas.microsoft.com/office/drawing/2014/chart" uri="{C3380CC4-5D6E-409C-BE32-E72D297353CC}">
              <c16:uniqueId val="{00000002-23F9-49CA-818F-58E09E35B4FB}"/>
            </c:ext>
          </c:extLst>
        </c:ser>
        <c:ser>
          <c:idx val="3"/>
          <c:order val="3"/>
          <c:tx>
            <c:strRef>
              <c:f>Лист1!$E$1</c:f>
              <c:strCache>
                <c:ptCount val="1"/>
                <c:pt idx="0">
                  <c:v>aHash</c:v>
                </c:pt>
              </c:strCache>
            </c:strRef>
          </c:tx>
          <c:spPr>
            <a:ln w="28575" cap="rnd">
              <a:solidFill>
                <a:schemeClr val="accent4"/>
              </a:solidFill>
              <a:round/>
            </a:ln>
            <a:effectLst/>
          </c:spPr>
          <c:marker>
            <c:symbol val="circle"/>
            <c:size val="5"/>
            <c:spPr>
              <a:solidFill>
                <a:schemeClr val="accent4"/>
              </a:solidFill>
              <a:ln w="9525">
                <a:solidFill>
                  <a:schemeClr val="accent4"/>
                </a:solidFill>
              </a:ln>
              <a:effectLst/>
            </c:spPr>
          </c:marker>
          <c:cat>
            <c:strRef>
              <c:f>Лист1!$A$2:$A$18</c:f>
              <c:strCache>
                <c:ptCount val="17"/>
                <c:pt idx="0">
                  <c:v>"black_col_4.jpg"</c:v>
                </c:pt>
                <c:pt idx="1">
                  <c:v>"black_col_5.jpg"</c:v>
                </c:pt>
                <c:pt idx="2">
                  <c:v>"black_col_6.jpg"</c:v>
                </c:pt>
                <c:pt idx="3">
                  <c:v>"black_col_7.jpg"</c:v>
                </c:pt>
                <c:pt idx="4">
                  <c:v>"black_col_8.jpg"</c:v>
                </c:pt>
                <c:pt idx="5">
                  <c:v>"black_col_9.jpg"</c:v>
                </c:pt>
                <c:pt idx="6">
                  <c:v>"black_col_10.jpg"</c:v>
                </c:pt>
                <c:pt idx="7">
                  <c:v>"black_col_11.jpg"</c:v>
                </c:pt>
                <c:pt idx="8">
                  <c:v>"black_col_12.jpg"</c:v>
                </c:pt>
                <c:pt idx="9">
                  <c:v>"black_col_13.jpg"</c:v>
                </c:pt>
                <c:pt idx="10">
                  <c:v>"black_col_14.jpg"</c:v>
                </c:pt>
                <c:pt idx="11">
                  <c:v>"black_col_15.jpg"</c:v>
                </c:pt>
                <c:pt idx="12">
                  <c:v>"black_col_16.jpg"</c:v>
                </c:pt>
                <c:pt idx="13">
                  <c:v>"black_col_17.jpg"</c:v>
                </c:pt>
                <c:pt idx="14">
                  <c:v>"black_col_18.jpg"</c:v>
                </c:pt>
                <c:pt idx="15">
                  <c:v>"black_col_19.jpg"</c:v>
                </c:pt>
                <c:pt idx="16">
                  <c:v>"black_col_20.jpg"</c:v>
                </c:pt>
              </c:strCache>
            </c:strRef>
          </c:cat>
          <c:val>
            <c:numRef>
              <c:f>Лист1!$E$2:$E$18</c:f>
              <c:numCache>
                <c:formatCode>General</c:formatCode>
                <c:ptCount val="17"/>
                <c:pt idx="0">
                  <c:v>2.9887289999999999E-3</c:v>
                </c:pt>
                <c:pt idx="1">
                  <c:v>2.8847270000000001E-3</c:v>
                </c:pt>
                <c:pt idx="2">
                  <c:v>3.8153660000000002E-3</c:v>
                </c:pt>
                <c:pt idx="3">
                  <c:v>3.1241300000000001E-3</c:v>
                </c:pt>
                <c:pt idx="4">
                  <c:v>3.1032410000000001E-3</c:v>
                </c:pt>
                <c:pt idx="5">
                  <c:v>4.0210419999999998E-3</c:v>
                </c:pt>
                <c:pt idx="6">
                  <c:v>3.2164020000000001E-3</c:v>
                </c:pt>
                <c:pt idx="7">
                  <c:v>2.9379110000000001E-3</c:v>
                </c:pt>
                <c:pt idx="8">
                  <c:v>3.9435759999999999E-3</c:v>
                </c:pt>
                <c:pt idx="9">
                  <c:v>3.4538640000000001E-3</c:v>
                </c:pt>
                <c:pt idx="10">
                  <c:v>3.106288E-3</c:v>
                </c:pt>
                <c:pt idx="11">
                  <c:v>3.0213739999999998E-3</c:v>
                </c:pt>
                <c:pt idx="12">
                  <c:v>4.3757539999999999E-3</c:v>
                </c:pt>
                <c:pt idx="13">
                  <c:v>3.1451930000000001E-3</c:v>
                </c:pt>
                <c:pt idx="14">
                  <c:v>3.0965530000000002E-3</c:v>
                </c:pt>
                <c:pt idx="15">
                  <c:v>4.0677430000000004E-3</c:v>
                </c:pt>
                <c:pt idx="16">
                  <c:v>3.434692E-3</c:v>
                </c:pt>
              </c:numCache>
            </c:numRef>
          </c:val>
          <c:smooth val="0"/>
          <c:extLst>
            <c:ext xmlns:c16="http://schemas.microsoft.com/office/drawing/2014/chart" uri="{C3380CC4-5D6E-409C-BE32-E72D297353CC}">
              <c16:uniqueId val="{00000003-23F9-49CA-818F-58E09E35B4FB}"/>
            </c:ext>
          </c:extLst>
        </c:ser>
        <c:dLbls>
          <c:showLegendKey val="0"/>
          <c:showVal val="0"/>
          <c:showCatName val="0"/>
          <c:showSerName val="0"/>
          <c:showPercent val="0"/>
          <c:showBubbleSize val="0"/>
        </c:dLbls>
        <c:marker val="1"/>
        <c:smooth val="0"/>
        <c:axId val="991171088"/>
        <c:axId val="991191472"/>
      </c:lineChart>
      <c:catAx>
        <c:axId val="991171088"/>
        <c:scaling>
          <c:orientation val="minMax"/>
        </c:scaling>
        <c:delete val="1"/>
        <c:axPos val="b"/>
        <c:numFmt formatCode="General" sourceLinked="1"/>
        <c:majorTickMark val="none"/>
        <c:minorTickMark val="none"/>
        <c:tickLblPos val="nextTo"/>
        <c:crossAx val="991191472"/>
        <c:crosses val="autoZero"/>
        <c:auto val="1"/>
        <c:lblAlgn val="ctr"/>
        <c:lblOffset val="100"/>
        <c:noMultiLvlLbl val="0"/>
      </c:catAx>
      <c:valAx>
        <c:axId val="99119147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crossAx val="99117108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ru-RU"/>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withinLinear" id="16">
  <a:schemeClr val="accent3"/>
</cs:colorStyle>
</file>

<file path=ppt/charts/colors13.xml><?xml version="1.0" encoding="utf-8"?>
<cs:colorStyle xmlns:cs="http://schemas.microsoft.com/office/drawing/2012/chartStyle" xmlns:a="http://schemas.openxmlformats.org/drawingml/2006/main" meth="withinLinear" id="17">
  <a:schemeClr val="accent4"/>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withinLinearReversed" id="23">
  <a:schemeClr val="accent3"/>
</cs:colorStyle>
</file>

<file path=ppt/charts/colors17.xml><?xml version="1.0" encoding="utf-8"?>
<cs:colorStyle xmlns:cs="http://schemas.microsoft.com/office/drawing/2012/chartStyle" xmlns:a="http://schemas.openxmlformats.org/drawingml/2006/main" meth="withinLinearReversed" id="24">
  <a:schemeClr val="accent4"/>
</cs:colorStyle>
</file>

<file path=ppt/charts/colors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0.xml><?xml version="1.0" encoding="utf-8"?>
<cs:colorStyle xmlns:cs="http://schemas.microsoft.com/office/drawing/2012/chartStyle" xmlns:a="http://schemas.openxmlformats.org/drawingml/2006/main" meth="withinLinear" id="17">
  <a:schemeClr val="accent4"/>
</cs:colorStyle>
</file>

<file path=ppt/charts/colors21.xml><?xml version="1.0" encoding="utf-8"?>
<cs:colorStyle xmlns:cs="http://schemas.microsoft.com/office/drawing/2012/chartStyle" xmlns:a="http://schemas.openxmlformats.org/drawingml/2006/main" meth="withinLinear" id="16">
  <a:schemeClr val="accent3"/>
</cs:colorStyle>
</file>

<file path=ppt/charts/colors22.xml><?xml version="1.0" encoding="utf-8"?>
<cs:colorStyle xmlns:cs="http://schemas.microsoft.com/office/drawing/2012/chartStyle" xmlns:a="http://schemas.openxmlformats.org/drawingml/2006/main" meth="withinLinear" id="16">
  <a:schemeClr val="accent3"/>
</cs:colorStyle>
</file>

<file path=ppt/charts/colors23.xml><?xml version="1.0" encoding="utf-8"?>
<cs:colorStyle xmlns:cs="http://schemas.microsoft.com/office/drawing/2012/chartStyle" xmlns:a="http://schemas.openxmlformats.org/drawingml/2006/main" meth="withinLinear" id="17">
  <a:schemeClr val="accent4"/>
</cs:colorStyle>
</file>

<file path=ppt/charts/colors2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5.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7.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8.xml><?xml version="1.0" encoding="utf-8"?>
<cs:colorStyle xmlns:cs="http://schemas.microsoft.com/office/drawing/2012/chartStyle" xmlns:a="http://schemas.openxmlformats.org/drawingml/2006/main" meth="withinLinear" id="16">
  <a:schemeClr val="accent3"/>
</cs:colorStyle>
</file>

<file path=ppt/charts/colors29.xml><?xml version="1.0" encoding="utf-8"?>
<cs:colorStyle xmlns:cs="http://schemas.microsoft.com/office/drawing/2012/chartStyle" xmlns:a="http://schemas.openxmlformats.org/drawingml/2006/main" meth="withinLinear" id="17">
  <a:schemeClr val="accent4"/>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1.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2.xml><?xml version="1.0" encoding="utf-8"?>
<cs:colorStyle xmlns:cs="http://schemas.microsoft.com/office/drawing/2012/chartStyle" xmlns:a="http://schemas.openxmlformats.org/drawingml/2006/main" meth="withinLinearReversed" id="23">
  <a:schemeClr val="accent3"/>
</cs:colorStyle>
</file>

<file path=ppt/charts/colors33.xml><?xml version="1.0" encoding="utf-8"?>
<cs:colorStyle xmlns:cs="http://schemas.microsoft.com/office/drawing/2012/chartStyle" xmlns:a="http://schemas.openxmlformats.org/drawingml/2006/main" meth="withinLinearReversed" id="24">
  <a:schemeClr val="accent4"/>
</cs:colorStyle>
</file>

<file path=ppt/charts/colors3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5.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6.xml><?xml version="1.0" encoding="utf-8"?>
<cs:colorStyle xmlns:cs="http://schemas.microsoft.com/office/drawing/2012/chartStyle" xmlns:a="http://schemas.openxmlformats.org/drawingml/2006/main" meth="withinLinear" id="17">
  <a:schemeClr val="accent4"/>
</cs:colorStyle>
</file>

<file path=ppt/charts/colors37.xml><?xml version="1.0" encoding="utf-8"?>
<cs:colorStyle xmlns:cs="http://schemas.microsoft.com/office/drawing/2012/chartStyle" xmlns:a="http://schemas.openxmlformats.org/drawingml/2006/main" meth="withinLinear" id="16">
  <a:schemeClr val="accent3"/>
</cs:colorStyle>
</file>

<file path=ppt/charts/colors38.xml><?xml version="1.0" encoding="utf-8"?>
<cs:colorStyle xmlns:cs="http://schemas.microsoft.com/office/drawing/2012/chartStyle" xmlns:a="http://schemas.openxmlformats.org/drawingml/2006/main" meth="withinLinear" id="16">
  <a:schemeClr val="accent3"/>
</cs:colorStyle>
</file>

<file path=ppt/charts/colors39.xml><?xml version="1.0" encoding="utf-8"?>
<cs:colorStyle xmlns:cs="http://schemas.microsoft.com/office/drawing/2012/chartStyle" xmlns:a="http://schemas.openxmlformats.org/drawingml/2006/main" meth="withinLinear" id="17">
  <a:schemeClr val="accent4"/>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1.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3.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4.xml><?xml version="1.0" encoding="utf-8"?>
<cs:colorStyle xmlns:cs="http://schemas.microsoft.com/office/drawing/2012/chartStyle" xmlns:a="http://schemas.openxmlformats.org/drawingml/2006/main" meth="withinLinear" id="16">
  <a:schemeClr val="accent3"/>
</cs:colorStyle>
</file>

<file path=ppt/charts/colors45.xml><?xml version="1.0" encoding="utf-8"?>
<cs:colorStyle xmlns:cs="http://schemas.microsoft.com/office/drawing/2012/chartStyle" xmlns:a="http://schemas.openxmlformats.org/drawingml/2006/main" meth="withinLinear" id="17">
  <a:schemeClr val="accent4"/>
</cs:colorStyle>
</file>

<file path=ppt/charts/colors4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7.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8.xml><?xml version="1.0" encoding="utf-8"?>
<cs:colorStyle xmlns:cs="http://schemas.microsoft.com/office/drawing/2012/chartStyle" xmlns:a="http://schemas.openxmlformats.org/drawingml/2006/main" meth="withinLinearReversed" id="23">
  <a:schemeClr val="accent3"/>
</cs:colorStyle>
</file>

<file path=ppt/charts/colors49.xml><?xml version="1.0" encoding="utf-8"?>
<cs:colorStyle xmlns:cs="http://schemas.microsoft.com/office/drawing/2012/chartStyle" xmlns:a="http://schemas.openxmlformats.org/drawingml/2006/main" meth="withinLinearReversed" id="24">
  <a:schemeClr val="accent4"/>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1.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2.xml><?xml version="1.0" encoding="utf-8"?>
<cs:colorStyle xmlns:cs="http://schemas.microsoft.com/office/drawing/2012/chartStyle" xmlns:a="http://schemas.openxmlformats.org/drawingml/2006/main" meth="withinLinear" id="17">
  <a:schemeClr val="accent4"/>
</cs:colorStyle>
</file>

<file path=ppt/charts/colors53.xml><?xml version="1.0" encoding="utf-8"?>
<cs:colorStyle xmlns:cs="http://schemas.microsoft.com/office/drawing/2012/chartStyle" xmlns:a="http://schemas.openxmlformats.org/drawingml/2006/main" meth="withinLinear" id="16">
  <a:schemeClr val="accent3"/>
</cs:colorStyle>
</file>

<file path=ppt/charts/colors54.xml><?xml version="1.0" encoding="utf-8"?>
<cs:colorStyle xmlns:cs="http://schemas.microsoft.com/office/drawing/2012/chartStyle" xmlns:a="http://schemas.openxmlformats.org/drawingml/2006/main" meth="withinLinear" id="16">
  <a:schemeClr val="accent3"/>
</cs:colorStyle>
</file>

<file path=ppt/charts/colors55.xml><?xml version="1.0" encoding="utf-8"?>
<cs:colorStyle xmlns:cs="http://schemas.microsoft.com/office/drawing/2012/chartStyle" xmlns:a="http://schemas.openxmlformats.org/drawingml/2006/main" meth="withinLinear" id="17">
  <a:schemeClr val="accent4"/>
</cs:colorStyle>
</file>

<file path=ppt/charts/colors5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7.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7.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8.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9.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0.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1.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2.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3.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4.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5.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6.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7.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8.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9.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0.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1.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2.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3.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4.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5.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6.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7.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8.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9.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0.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1.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2.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3.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4.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5.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6.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7.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8.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9.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0.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1.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2.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3.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4.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5.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6.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7.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3C79596-326C-430C-9F1A-9AFCB1C2ABA2}" type="doc">
      <dgm:prSet loTypeId="urn:microsoft.com/office/officeart/2005/8/layout/process1" loCatId="process" qsTypeId="urn:microsoft.com/office/officeart/2005/8/quickstyle/simple1" qsCatId="simple" csTypeId="urn:microsoft.com/office/officeart/2005/8/colors/accent0_3" csCatId="mainScheme" phldr="1"/>
      <dgm:spPr/>
    </dgm:pt>
    <dgm:pt modelId="{8578E23A-E069-4639-9F0A-D4BA2D4A4F69}">
      <dgm:prSet phldrT="[Текст]" custT="1"/>
      <dgm:spPr/>
      <dgm:t>
        <a:bodyPr/>
        <a:lstStyle/>
        <a:p>
          <a:pPr>
            <a:lnSpc>
              <a:spcPct val="100000"/>
            </a:lnSpc>
            <a:spcAft>
              <a:spcPts val="708"/>
            </a:spcAft>
          </a:pPr>
          <a:r>
            <a:rPr lang="ru-RU" sz="2400" dirty="0"/>
            <a:t>Данные (</a:t>
          </a:r>
          <a:r>
            <a:rPr lang="en-US" sz="2400" dirty="0"/>
            <a:t>m)</a:t>
          </a:r>
        </a:p>
        <a:p>
          <a:pPr>
            <a:lnSpc>
              <a:spcPct val="100000"/>
            </a:lnSpc>
            <a:spcAft>
              <a:spcPts val="708"/>
            </a:spcAft>
          </a:pPr>
          <a:r>
            <a:rPr lang="ru-RU" sz="2400" dirty="0"/>
            <a:t>Фото, видео, текст и др.</a:t>
          </a:r>
        </a:p>
      </dgm:t>
    </dgm:pt>
    <dgm:pt modelId="{C8D64A99-3C8C-4041-B333-23D779FA72B1}" type="parTrans" cxnId="{1500790E-7B29-409D-B610-4195E91436CD}">
      <dgm:prSet/>
      <dgm:spPr/>
      <dgm:t>
        <a:bodyPr/>
        <a:lstStyle/>
        <a:p>
          <a:endParaRPr lang="ru-RU"/>
        </a:p>
      </dgm:t>
    </dgm:pt>
    <dgm:pt modelId="{A05FFB19-AF88-457D-9F7A-A40A976F7E13}" type="sibTrans" cxnId="{1500790E-7B29-409D-B610-4195E91436CD}">
      <dgm:prSet/>
      <dgm:spPr/>
      <dgm:t>
        <a:bodyPr/>
        <a:lstStyle/>
        <a:p>
          <a:endParaRPr lang="ru-RU"/>
        </a:p>
      </dgm:t>
    </dgm:pt>
    <dgm:pt modelId="{53BF6E88-EB5D-49E1-90BC-462749BC6647}">
      <dgm:prSet phldrT="[Текст]" custT="1"/>
      <dgm:spPr/>
      <dgm:t>
        <a:bodyPr/>
        <a:lstStyle/>
        <a:p>
          <a:r>
            <a:rPr lang="ru-RU" sz="2800" dirty="0"/>
            <a:t>Хэш-функция</a:t>
          </a:r>
          <a:endParaRPr lang="ru-RU" sz="3100" dirty="0"/>
        </a:p>
        <a:p>
          <a:r>
            <a:rPr lang="en-US" sz="3100" dirty="0"/>
            <a:t>H(m)</a:t>
          </a:r>
          <a:endParaRPr lang="ru-RU" sz="3100" dirty="0"/>
        </a:p>
      </dgm:t>
    </dgm:pt>
    <dgm:pt modelId="{ED08FC67-45BE-46AF-8039-C1777CB1C65D}" type="parTrans" cxnId="{21350946-8EE7-4482-8012-306736160D87}">
      <dgm:prSet/>
      <dgm:spPr/>
      <dgm:t>
        <a:bodyPr/>
        <a:lstStyle/>
        <a:p>
          <a:endParaRPr lang="ru-RU"/>
        </a:p>
      </dgm:t>
    </dgm:pt>
    <dgm:pt modelId="{18A2A6C9-92DE-41FA-8239-804001C9F3B5}" type="sibTrans" cxnId="{21350946-8EE7-4482-8012-306736160D87}">
      <dgm:prSet/>
      <dgm:spPr/>
      <dgm:t>
        <a:bodyPr/>
        <a:lstStyle/>
        <a:p>
          <a:endParaRPr lang="ru-RU"/>
        </a:p>
      </dgm:t>
    </dgm:pt>
    <dgm:pt modelId="{79EF774A-734C-4A2D-83CB-3BDADB804BDD}">
      <dgm:prSet phldrT="[Текст]" custT="1"/>
      <dgm:spPr/>
      <dgm:t>
        <a:bodyPr/>
        <a:lstStyle/>
        <a:p>
          <a:pPr>
            <a:lnSpc>
              <a:spcPct val="60000"/>
            </a:lnSpc>
          </a:pPr>
          <a:r>
            <a:rPr lang="ru-RU" sz="2800" dirty="0"/>
            <a:t>Вычисленный хэш</a:t>
          </a:r>
        </a:p>
        <a:p>
          <a:pPr>
            <a:lnSpc>
              <a:spcPct val="60000"/>
            </a:lnSpc>
          </a:pPr>
          <a:r>
            <a:rPr lang="en-US" sz="2800" dirty="0"/>
            <a:t>n</a:t>
          </a:r>
          <a:r>
            <a:rPr lang="en-US" sz="2600" dirty="0"/>
            <a:t> </a:t>
          </a:r>
          <a:r>
            <a:rPr lang="ru-RU" sz="2600" dirty="0"/>
            <a:t>байт</a:t>
          </a:r>
        </a:p>
      </dgm:t>
    </dgm:pt>
    <dgm:pt modelId="{615A7779-96D9-44F8-8228-D111F515AE37}" type="parTrans" cxnId="{4E3C47E4-3C2D-4A8B-BAF8-49B8ECB7B6E7}">
      <dgm:prSet/>
      <dgm:spPr/>
      <dgm:t>
        <a:bodyPr/>
        <a:lstStyle/>
        <a:p>
          <a:endParaRPr lang="ru-RU"/>
        </a:p>
      </dgm:t>
    </dgm:pt>
    <dgm:pt modelId="{461B8F5F-1A18-436D-A74B-EE4BBB65985D}" type="sibTrans" cxnId="{4E3C47E4-3C2D-4A8B-BAF8-49B8ECB7B6E7}">
      <dgm:prSet/>
      <dgm:spPr/>
      <dgm:t>
        <a:bodyPr/>
        <a:lstStyle/>
        <a:p>
          <a:endParaRPr lang="ru-RU"/>
        </a:p>
      </dgm:t>
    </dgm:pt>
    <dgm:pt modelId="{6838F82E-B447-4A61-899C-91478B4E8F9F}" type="pres">
      <dgm:prSet presAssocID="{33C79596-326C-430C-9F1A-9AFCB1C2ABA2}" presName="Name0" presStyleCnt="0">
        <dgm:presLayoutVars>
          <dgm:dir/>
          <dgm:resizeHandles val="exact"/>
        </dgm:presLayoutVars>
      </dgm:prSet>
      <dgm:spPr/>
    </dgm:pt>
    <dgm:pt modelId="{05FD8D6F-DFFF-465C-851D-B666951E2AFC}" type="pres">
      <dgm:prSet presAssocID="{8578E23A-E069-4639-9F0A-D4BA2D4A4F69}" presName="node" presStyleLbl="node1" presStyleIdx="0" presStyleCnt="3">
        <dgm:presLayoutVars>
          <dgm:bulletEnabled val="1"/>
        </dgm:presLayoutVars>
      </dgm:prSet>
      <dgm:spPr/>
    </dgm:pt>
    <dgm:pt modelId="{B5924A86-8289-4A48-AF38-B27FF3CCBD8A}" type="pres">
      <dgm:prSet presAssocID="{A05FFB19-AF88-457D-9F7A-A40A976F7E13}" presName="sibTrans" presStyleLbl="sibTrans2D1" presStyleIdx="0" presStyleCnt="2"/>
      <dgm:spPr/>
    </dgm:pt>
    <dgm:pt modelId="{503F3B0A-DF1D-4AF6-98E7-F19B2F8A55DF}" type="pres">
      <dgm:prSet presAssocID="{A05FFB19-AF88-457D-9F7A-A40A976F7E13}" presName="connectorText" presStyleLbl="sibTrans2D1" presStyleIdx="0" presStyleCnt="2"/>
      <dgm:spPr/>
    </dgm:pt>
    <dgm:pt modelId="{057C2B9B-E0D4-4CF3-BD4E-BF979707CA31}" type="pres">
      <dgm:prSet presAssocID="{53BF6E88-EB5D-49E1-90BC-462749BC6647}" presName="node" presStyleLbl="node1" presStyleIdx="1" presStyleCnt="3">
        <dgm:presLayoutVars>
          <dgm:bulletEnabled val="1"/>
        </dgm:presLayoutVars>
      </dgm:prSet>
      <dgm:spPr/>
    </dgm:pt>
    <dgm:pt modelId="{B669E7BF-15D4-41A2-81E8-A1F56149D067}" type="pres">
      <dgm:prSet presAssocID="{18A2A6C9-92DE-41FA-8239-804001C9F3B5}" presName="sibTrans" presStyleLbl="sibTrans2D1" presStyleIdx="1" presStyleCnt="2"/>
      <dgm:spPr/>
    </dgm:pt>
    <dgm:pt modelId="{9CCA6AB4-5443-435D-8EA7-EDB409C46F21}" type="pres">
      <dgm:prSet presAssocID="{18A2A6C9-92DE-41FA-8239-804001C9F3B5}" presName="connectorText" presStyleLbl="sibTrans2D1" presStyleIdx="1" presStyleCnt="2"/>
      <dgm:spPr/>
    </dgm:pt>
    <dgm:pt modelId="{BA042386-A265-44D9-9277-A0E480129967}" type="pres">
      <dgm:prSet presAssocID="{79EF774A-734C-4A2D-83CB-3BDADB804BDD}" presName="node" presStyleLbl="node1" presStyleIdx="2" presStyleCnt="3">
        <dgm:presLayoutVars>
          <dgm:bulletEnabled val="1"/>
        </dgm:presLayoutVars>
      </dgm:prSet>
      <dgm:spPr/>
    </dgm:pt>
  </dgm:ptLst>
  <dgm:cxnLst>
    <dgm:cxn modelId="{D223D109-BBEE-4951-8CAE-A641AE4FFE1E}" type="presOf" srcId="{79EF774A-734C-4A2D-83CB-3BDADB804BDD}" destId="{BA042386-A265-44D9-9277-A0E480129967}" srcOrd="0" destOrd="0" presId="urn:microsoft.com/office/officeart/2005/8/layout/process1"/>
    <dgm:cxn modelId="{1500790E-7B29-409D-B610-4195E91436CD}" srcId="{33C79596-326C-430C-9F1A-9AFCB1C2ABA2}" destId="{8578E23A-E069-4639-9F0A-D4BA2D4A4F69}" srcOrd="0" destOrd="0" parTransId="{C8D64A99-3C8C-4041-B333-23D779FA72B1}" sibTransId="{A05FFB19-AF88-457D-9F7A-A40A976F7E13}"/>
    <dgm:cxn modelId="{6BC18233-E9F5-4604-BB2F-5A9E27575A85}" type="presOf" srcId="{53BF6E88-EB5D-49E1-90BC-462749BC6647}" destId="{057C2B9B-E0D4-4CF3-BD4E-BF979707CA31}" srcOrd="0" destOrd="0" presId="urn:microsoft.com/office/officeart/2005/8/layout/process1"/>
    <dgm:cxn modelId="{B4F68360-B628-431E-A7D3-262D0D00CD83}" type="presOf" srcId="{33C79596-326C-430C-9F1A-9AFCB1C2ABA2}" destId="{6838F82E-B447-4A61-899C-91478B4E8F9F}" srcOrd="0" destOrd="0" presId="urn:microsoft.com/office/officeart/2005/8/layout/process1"/>
    <dgm:cxn modelId="{D44BC543-5ED0-4B3E-AC51-D6E94A7CC8A1}" type="presOf" srcId="{8578E23A-E069-4639-9F0A-D4BA2D4A4F69}" destId="{05FD8D6F-DFFF-465C-851D-B666951E2AFC}" srcOrd="0" destOrd="0" presId="urn:microsoft.com/office/officeart/2005/8/layout/process1"/>
    <dgm:cxn modelId="{21350946-8EE7-4482-8012-306736160D87}" srcId="{33C79596-326C-430C-9F1A-9AFCB1C2ABA2}" destId="{53BF6E88-EB5D-49E1-90BC-462749BC6647}" srcOrd="1" destOrd="0" parTransId="{ED08FC67-45BE-46AF-8039-C1777CB1C65D}" sibTransId="{18A2A6C9-92DE-41FA-8239-804001C9F3B5}"/>
    <dgm:cxn modelId="{6F26E39D-5D9C-4756-A500-E9EA15DEE5EE}" type="presOf" srcId="{18A2A6C9-92DE-41FA-8239-804001C9F3B5}" destId="{9CCA6AB4-5443-435D-8EA7-EDB409C46F21}" srcOrd="1" destOrd="0" presId="urn:microsoft.com/office/officeart/2005/8/layout/process1"/>
    <dgm:cxn modelId="{9D0623BA-4BBA-4BA4-9545-8F57A0500B82}" type="presOf" srcId="{18A2A6C9-92DE-41FA-8239-804001C9F3B5}" destId="{B669E7BF-15D4-41A2-81E8-A1F56149D067}" srcOrd="0" destOrd="0" presId="urn:microsoft.com/office/officeart/2005/8/layout/process1"/>
    <dgm:cxn modelId="{8B16BBBF-E0E3-466C-B300-632702B83245}" type="presOf" srcId="{A05FFB19-AF88-457D-9F7A-A40A976F7E13}" destId="{503F3B0A-DF1D-4AF6-98E7-F19B2F8A55DF}" srcOrd="1" destOrd="0" presId="urn:microsoft.com/office/officeart/2005/8/layout/process1"/>
    <dgm:cxn modelId="{E67997C2-4903-4618-B514-8E9FF71FBD39}" type="presOf" srcId="{A05FFB19-AF88-457D-9F7A-A40A976F7E13}" destId="{B5924A86-8289-4A48-AF38-B27FF3CCBD8A}" srcOrd="0" destOrd="0" presId="urn:microsoft.com/office/officeart/2005/8/layout/process1"/>
    <dgm:cxn modelId="{4E3C47E4-3C2D-4A8B-BAF8-49B8ECB7B6E7}" srcId="{33C79596-326C-430C-9F1A-9AFCB1C2ABA2}" destId="{79EF774A-734C-4A2D-83CB-3BDADB804BDD}" srcOrd="2" destOrd="0" parTransId="{615A7779-96D9-44F8-8228-D111F515AE37}" sibTransId="{461B8F5F-1A18-436D-A74B-EE4BBB65985D}"/>
    <dgm:cxn modelId="{CB26ABC1-E6F7-4805-995A-3BFD0C8DD230}" type="presParOf" srcId="{6838F82E-B447-4A61-899C-91478B4E8F9F}" destId="{05FD8D6F-DFFF-465C-851D-B666951E2AFC}" srcOrd="0" destOrd="0" presId="urn:microsoft.com/office/officeart/2005/8/layout/process1"/>
    <dgm:cxn modelId="{CF366997-CBEE-4399-A849-B48DF7852B46}" type="presParOf" srcId="{6838F82E-B447-4A61-899C-91478B4E8F9F}" destId="{B5924A86-8289-4A48-AF38-B27FF3CCBD8A}" srcOrd="1" destOrd="0" presId="urn:microsoft.com/office/officeart/2005/8/layout/process1"/>
    <dgm:cxn modelId="{DD5E4E4E-2AF3-465C-AC2D-CD0B2E04CDFB}" type="presParOf" srcId="{B5924A86-8289-4A48-AF38-B27FF3CCBD8A}" destId="{503F3B0A-DF1D-4AF6-98E7-F19B2F8A55DF}" srcOrd="0" destOrd="0" presId="urn:microsoft.com/office/officeart/2005/8/layout/process1"/>
    <dgm:cxn modelId="{59A5ABCA-7AC0-482B-864C-21E3F8E04295}" type="presParOf" srcId="{6838F82E-B447-4A61-899C-91478B4E8F9F}" destId="{057C2B9B-E0D4-4CF3-BD4E-BF979707CA31}" srcOrd="2" destOrd="0" presId="urn:microsoft.com/office/officeart/2005/8/layout/process1"/>
    <dgm:cxn modelId="{214AA84D-EB6B-41D0-B2C9-5E8ECF89808C}" type="presParOf" srcId="{6838F82E-B447-4A61-899C-91478B4E8F9F}" destId="{B669E7BF-15D4-41A2-81E8-A1F56149D067}" srcOrd="3" destOrd="0" presId="urn:microsoft.com/office/officeart/2005/8/layout/process1"/>
    <dgm:cxn modelId="{2369D018-0F0D-4AD6-99B1-49A87264DCB1}" type="presParOf" srcId="{B669E7BF-15D4-41A2-81E8-A1F56149D067}" destId="{9CCA6AB4-5443-435D-8EA7-EDB409C46F21}" srcOrd="0" destOrd="0" presId="urn:microsoft.com/office/officeart/2005/8/layout/process1"/>
    <dgm:cxn modelId="{D1AD76CA-2B16-46DE-94E8-4436BA0C297D}" type="presParOf" srcId="{6838F82E-B447-4A61-899C-91478B4E8F9F}" destId="{BA042386-A265-44D9-9277-A0E480129967}" srcOrd="4"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6F9B221-E6CE-4192-8B72-83C4421CA3D3}" type="doc">
      <dgm:prSet loTypeId="urn:microsoft.com/office/officeart/2005/8/layout/list1" loCatId="list" qsTypeId="urn:microsoft.com/office/officeart/2005/8/quickstyle/simple1" qsCatId="simple" csTypeId="urn:microsoft.com/office/officeart/2005/8/colors/accent0_3" csCatId="mainScheme" phldr="1"/>
      <dgm:spPr/>
      <dgm:t>
        <a:bodyPr/>
        <a:lstStyle/>
        <a:p>
          <a:endParaRPr lang="ru-RU"/>
        </a:p>
      </dgm:t>
    </dgm:pt>
    <dgm:pt modelId="{A7AAC9CB-2253-4DD8-B6B3-54BAB329B043}">
      <dgm:prSet phldrT="[Текст]" custT="1"/>
      <dgm:spPr/>
      <dgm:t>
        <a:bodyPr/>
        <a:lstStyle/>
        <a:p>
          <a:pPr algn="l"/>
          <a:r>
            <a:rPr lang="en-US" sz="4800" dirty="0" err="1"/>
            <a:t>aHash</a:t>
          </a:r>
          <a:endParaRPr lang="ru-RU" sz="4800" dirty="0"/>
        </a:p>
      </dgm:t>
    </dgm:pt>
    <dgm:pt modelId="{1D31B921-391C-491B-9DCB-089B406E3A12}" type="parTrans" cxnId="{CF210D94-1DDD-4DBA-8B80-C19E2389FD9A}">
      <dgm:prSet/>
      <dgm:spPr/>
      <dgm:t>
        <a:bodyPr/>
        <a:lstStyle/>
        <a:p>
          <a:endParaRPr lang="ru-RU"/>
        </a:p>
      </dgm:t>
    </dgm:pt>
    <dgm:pt modelId="{8D0ECA8A-C8BD-49F7-A5A0-5073995773AB}" type="sibTrans" cxnId="{CF210D94-1DDD-4DBA-8B80-C19E2389FD9A}">
      <dgm:prSet/>
      <dgm:spPr/>
      <dgm:t>
        <a:bodyPr/>
        <a:lstStyle/>
        <a:p>
          <a:endParaRPr lang="ru-RU"/>
        </a:p>
      </dgm:t>
    </dgm:pt>
    <dgm:pt modelId="{FA760497-C1F5-4C33-BFC8-E27CD802D7B9}">
      <dgm:prSet phldrT="[Текст]" custT="1"/>
      <dgm:spPr/>
      <dgm:t>
        <a:bodyPr/>
        <a:lstStyle/>
        <a:p>
          <a:pPr algn="l"/>
          <a:r>
            <a:rPr lang="en-US" sz="5400" dirty="0" err="1"/>
            <a:t>dHash</a:t>
          </a:r>
          <a:endParaRPr lang="ru-RU" sz="5400" dirty="0"/>
        </a:p>
      </dgm:t>
    </dgm:pt>
    <dgm:pt modelId="{71A6F4BF-B453-4440-A890-1001B5AE8CBD}" type="parTrans" cxnId="{3E165496-C78E-49EE-B03F-9D1136851DCB}">
      <dgm:prSet/>
      <dgm:spPr/>
      <dgm:t>
        <a:bodyPr/>
        <a:lstStyle/>
        <a:p>
          <a:endParaRPr lang="ru-RU"/>
        </a:p>
      </dgm:t>
    </dgm:pt>
    <dgm:pt modelId="{4CF4F32F-D8D2-482E-B168-6EB55109D7DA}" type="sibTrans" cxnId="{3E165496-C78E-49EE-B03F-9D1136851DCB}">
      <dgm:prSet/>
      <dgm:spPr/>
      <dgm:t>
        <a:bodyPr/>
        <a:lstStyle/>
        <a:p>
          <a:endParaRPr lang="ru-RU"/>
        </a:p>
      </dgm:t>
    </dgm:pt>
    <dgm:pt modelId="{D89872DC-9A6C-464F-B36D-8BFA638758FA}">
      <dgm:prSet phldrT="[Текст]" custT="1"/>
      <dgm:spPr/>
      <dgm:t>
        <a:bodyPr/>
        <a:lstStyle/>
        <a:p>
          <a:r>
            <a:rPr lang="en-US" sz="5400" dirty="0" err="1"/>
            <a:t>idHash</a:t>
          </a:r>
          <a:endParaRPr lang="ru-RU" sz="5400" dirty="0"/>
        </a:p>
      </dgm:t>
    </dgm:pt>
    <dgm:pt modelId="{F0005307-655E-41BE-BC63-20DC313D2CC7}" type="parTrans" cxnId="{071D128A-ED2A-4346-B143-28EAD7BE24F1}">
      <dgm:prSet/>
      <dgm:spPr/>
      <dgm:t>
        <a:bodyPr/>
        <a:lstStyle/>
        <a:p>
          <a:endParaRPr lang="ru-RU"/>
        </a:p>
      </dgm:t>
    </dgm:pt>
    <dgm:pt modelId="{C6FACD03-8761-44DA-8F5E-D5ED26985FB2}" type="sibTrans" cxnId="{071D128A-ED2A-4346-B143-28EAD7BE24F1}">
      <dgm:prSet/>
      <dgm:spPr/>
      <dgm:t>
        <a:bodyPr/>
        <a:lstStyle/>
        <a:p>
          <a:endParaRPr lang="ru-RU"/>
        </a:p>
      </dgm:t>
    </dgm:pt>
    <dgm:pt modelId="{F21ACDF5-A299-4911-9F67-F37957973481}">
      <dgm:prSet phldrT="[Текст]" custT="1"/>
      <dgm:spPr/>
      <dgm:t>
        <a:bodyPr/>
        <a:lstStyle/>
        <a:p>
          <a:pPr algn="l"/>
          <a:r>
            <a:rPr lang="en-US" sz="5400" dirty="0" err="1"/>
            <a:t>pHash</a:t>
          </a:r>
          <a:endParaRPr lang="ru-RU" sz="5400" dirty="0"/>
        </a:p>
      </dgm:t>
    </dgm:pt>
    <dgm:pt modelId="{95DD98ED-DEDD-4936-8461-041BC51CD5F3}" type="parTrans" cxnId="{EFAD1553-105A-49C9-9BB7-156CBCB4C8E7}">
      <dgm:prSet/>
      <dgm:spPr/>
      <dgm:t>
        <a:bodyPr/>
        <a:lstStyle/>
        <a:p>
          <a:endParaRPr lang="ru-RU"/>
        </a:p>
      </dgm:t>
    </dgm:pt>
    <dgm:pt modelId="{9DFD2F62-5057-4B0F-A113-F3052206C832}" type="sibTrans" cxnId="{EFAD1553-105A-49C9-9BB7-156CBCB4C8E7}">
      <dgm:prSet/>
      <dgm:spPr/>
      <dgm:t>
        <a:bodyPr/>
        <a:lstStyle/>
        <a:p>
          <a:endParaRPr lang="ru-RU"/>
        </a:p>
      </dgm:t>
    </dgm:pt>
    <dgm:pt modelId="{48F08052-9180-409C-9620-FEAEC888BFCF}" type="pres">
      <dgm:prSet presAssocID="{76F9B221-E6CE-4192-8B72-83C4421CA3D3}" presName="linear" presStyleCnt="0">
        <dgm:presLayoutVars>
          <dgm:dir/>
          <dgm:animLvl val="lvl"/>
          <dgm:resizeHandles val="exact"/>
        </dgm:presLayoutVars>
      </dgm:prSet>
      <dgm:spPr/>
    </dgm:pt>
    <dgm:pt modelId="{65E9607D-6903-4837-B85D-B1183D164050}" type="pres">
      <dgm:prSet presAssocID="{A7AAC9CB-2253-4DD8-B6B3-54BAB329B043}" presName="parentLin" presStyleCnt="0"/>
      <dgm:spPr/>
    </dgm:pt>
    <dgm:pt modelId="{CB02EE77-8A52-4A59-A589-278989F34CDB}" type="pres">
      <dgm:prSet presAssocID="{A7AAC9CB-2253-4DD8-B6B3-54BAB329B043}" presName="parentLeftMargin" presStyleLbl="node1" presStyleIdx="0" presStyleCnt="4"/>
      <dgm:spPr/>
    </dgm:pt>
    <dgm:pt modelId="{67FD7DF5-7CF6-4920-82B4-E52891F0AF49}" type="pres">
      <dgm:prSet presAssocID="{A7AAC9CB-2253-4DD8-B6B3-54BAB329B043}" presName="parentText" presStyleLbl="node1" presStyleIdx="0" presStyleCnt="4">
        <dgm:presLayoutVars>
          <dgm:chMax val="0"/>
          <dgm:bulletEnabled val="1"/>
        </dgm:presLayoutVars>
      </dgm:prSet>
      <dgm:spPr/>
    </dgm:pt>
    <dgm:pt modelId="{1539E378-1445-4C0C-AD2F-C3E5770B729D}" type="pres">
      <dgm:prSet presAssocID="{A7AAC9CB-2253-4DD8-B6B3-54BAB329B043}" presName="negativeSpace" presStyleCnt="0"/>
      <dgm:spPr/>
    </dgm:pt>
    <dgm:pt modelId="{6CBF3EAA-DE9A-4859-BF26-F2F3FC1FC760}" type="pres">
      <dgm:prSet presAssocID="{A7AAC9CB-2253-4DD8-B6B3-54BAB329B043}" presName="childText" presStyleLbl="conFgAcc1" presStyleIdx="0" presStyleCnt="4">
        <dgm:presLayoutVars>
          <dgm:bulletEnabled val="1"/>
        </dgm:presLayoutVars>
      </dgm:prSet>
      <dgm:spPr/>
    </dgm:pt>
    <dgm:pt modelId="{5FC7580F-8587-46FB-BC7D-E72CD96E922C}" type="pres">
      <dgm:prSet presAssocID="{8D0ECA8A-C8BD-49F7-A5A0-5073995773AB}" presName="spaceBetweenRectangles" presStyleCnt="0"/>
      <dgm:spPr/>
    </dgm:pt>
    <dgm:pt modelId="{8BA10D15-418C-4FAA-9107-87F8E314407E}" type="pres">
      <dgm:prSet presAssocID="{F21ACDF5-A299-4911-9F67-F37957973481}" presName="parentLin" presStyleCnt="0"/>
      <dgm:spPr/>
    </dgm:pt>
    <dgm:pt modelId="{60161205-AE90-4632-8E1D-0DAC8C2ABA3A}" type="pres">
      <dgm:prSet presAssocID="{F21ACDF5-A299-4911-9F67-F37957973481}" presName="parentLeftMargin" presStyleLbl="node1" presStyleIdx="0" presStyleCnt="4"/>
      <dgm:spPr/>
    </dgm:pt>
    <dgm:pt modelId="{79C084D0-D379-4CD7-8D66-8288763DAEE2}" type="pres">
      <dgm:prSet presAssocID="{F21ACDF5-A299-4911-9F67-F37957973481}" presName="parentText" presStyleLbl="node1" presStyleIdx="1" presStyleCnt="4">
        <dgm:presLayoutVars>
          <dgm:chMax val="0"/>
          <dgm:bulletEnabled val="1"/>
        </dgm:presLayoutVars>
      </dgm:prSet>
      <dgm:spPr/>
    </dgm:pt>
    <dgm:pt modelId="{60C4F1C0-1FCA-4BD3-A933-D87F14D98CBA}" type="pres">
      <dgm:prSet presAssocID="{F21ACDF5-A299-4911-9F67-F37957973481}" presName="negativeSpace" presStyleCnt="0"/>
      <dgm:spPr/>
    </dgm:pt>
    <dgm:pt modelId="{284E625E-0E20-4A93-B92E-F395F61E7B40}" type="pres">
      <dgm:prSet presAssocID="{F21ACDF5-A299-4911-9F67-F37957973481}" presName="childText" presStyleLbl="conFgAcc1" presStyleIdx="1" presStyleCnt="4">
        <dgm:presLayoutVars>
          <dgm:bulletEnabled val="1"/>
        </dgm:presLayoutVars>
      </dgm:prSet>
      <dgm:spPr/>
    </dgm:pt>
    <dgm:pt modelId="{3879B530-A68B-4BDF-B4C4-6BE2A2000F7F}" type="pres">
      <dgm:prSet presAssocID="{9DFD2F62-5057-4B0F-A113-F3052206C832}" presName="spaceBetweenRectangles" presStyleCnt="0"/>
      <dgm:spPr/>
    </dgm:pt>
    <dgm:pt modelId="{2E28685E-EA93-43FC-8538-B6657DA97051}" type="pres">
      <dgm:prSet presAssocID="{FA760497-C1F5-4C33-BFC8-E27CD802D7B9}" presName="parentLin" presStyleCnt="0"/>
      <dgm:spPr/>
    </dgm:pt>
    <dgm:pt modelId="{646B0FD6-833C-4612-9EA9-510662358BE0}" type="pres">
      <dgm:prSet presAssocID="{FA760497-C1F5-4C33-BFC8-E27CD802D7B9}" presName="parentLeftMargin" presStyleLbl="node1" presStyleIdx="1" presStyleCnt="4"/>
      <dgm:spPr/>
    </dgm:pt>
    <dgm:pt modelId="{7CC01341-524B-419E-84C1-D143DE926218}" type="pres">
      <dgm:prSet presAssocID="{FA760497-C1F5-4C33-BFC8-E27CD802D7B9}" presName="parentText" presStyleLbl="node1" presStyleIdx="2" presStyleCnt="4">
        <dgm:presLayoutVars>
          <dgm:chMax val="0"/>
          <dgm:bulletEnabled val="1"/>
        </dgm:presLayoutVars>
      </dgm:prSet>
      <dgm:spPr/>
    </dgm:pt>
    <dgm:pt modelId="{C89D5A73-184D-4C30-AF18-C35D205AA485}" type="pres">
      <dgm:prSet presAssocID="{FA760497-C1F5-4C33-BFC8-E27CD802D7B9}" presName="negativeSpace" presStyleCnt="0"/>
      <dgm:spPr/>
    </dgm:pt>
    <dgm:pt modelId="{2C931AC2-B464-46F8-9C28-7CBFE7E17AA0}" type="pres">
      <dgm:prSet presAssocID="{FA760497-C1F5-4C33-BFC8-E27CD802D7B9}" presName="childText" presStyleLbl="conFgAcc1" presStyleIdx="2" presStyleCnt="4">
        <dgm:presLayoutVars>
          <dgm:bulletEnabled val="1"/>
        </dgm:presLayoutVars>
      </dgm:prSet>
      <dgm:spPr/>
    </dgm:pt>
    <dgm:pt modelId="{6AD65C08-437F-4278-A9E9-4FA96690E2CE}" type="pres">
      <dgm:prSet presAssocID="{4CF4F32F-D8D2-482E-B168-6EB55109D7DA}" presName="spaceBetweenRectangles" presStyleCnt="0"/>
      <dgm:spPr/>
    </dgm:pt>
    <dgm:pt modelId="{CFAC6EA3-32D5-46E8-A29E-E0336059ECAC}" type="pres">
      <dgm:prSet presAssocID="{D89872DC-9A6C-464F-B36D-8BFA638758FA}" presName="parentLin" presStyleCnt="0"/>
      <dgm:spPr/>
    </dgm:pt>
    <dgm:pt modelId="{8DAB821C-C7EF-4CAF-9FBA-6B2FAC9E8B97}" type="pres">
      <dgm:prSet presAssocID="{D89872DC-9A6C-464F-B36D-8BFA638758FA}" presName="parentLeftMargin" presStyleLbl="node1" presStyleIdx="2" presStyleCnt="4"/>
      <dgm:spPr/>
    </dgm:pt>
    <dgm:pt modelId="{9A64BC67-9EC4-4E04-ADC1-16157E0F5E0F}" type="pres">
      <dgm:prSet presAssocID="{D89872DC-9A6C-464F-B36D-8BFA638758FA}" presName="parentText" presStyleLbl="node1" presStyleIdx="3" presStyleCnt="4">
        <dgm:presLayoutVars>
          <dgm:chMax val="0"/>
          <dgm:bulletEnabled val="1"/>
        </dgm:presLayoutVars>
      </dgm:prSet>
      <dgm:spPr/>
    </dgm:pt>
    <dgm:pt modelId="{A6227BF1-CCCA-452A-895F-B5955E0EF2EC}" type="pres">
      <dgm:prSet presAssocID="{D89872DC-9A6C-464F-B36D-8BFA638758FA}" presName="negativeSpace" presStyleCnt="0"/>
      <dgm:spPr/>
    </dgm:pt>
    <dgm:pt modelId="{F60E3F66-380F-4F39-87C0-174B37AEEBEE}" type="pres">
      <dgm:prSet presAssocID="{D89872DC-9A6C-464F-B36D-8BFA638758FA}" presName="childText" presStyleLbl="conFgAcc1" presStyleIdx="3" presStyleCnt="4">
        <dgm:presLayoutVars>
          <dgm:bulletEnabled val="1"/>
        </dgm:presLayoutVars>
      </dgm:prSet>
      <dgm:spPr/>
    </dgm:pt>
  </dgm:ptLst>
  <dgm:cxnLst>
    <dgm:cxn modelId="{BDBFC903-1A98-45C1-AE93-4B75796F005D}" type="presOf" srcId="{A7AAC9CB-2253-4DD8-B6B3-54BAB329B043}" destId="{67FD7DF5-7CF6-4920-82B4-E52891F0AF49}" srcOrd="1" destOrd="0" presId="urn:microsoft.com/office/officeart/2005/8/layout/list1"/>
    <dgm:cxn modelId="{91936226-E4D8-4F18-B628-3F4672777CFB}" type="presOf" srcId="{76F9B221-E6CE-4192-8B72-83C4421CA3D3}" destId="{48F08052-9180-409C-9620-FEAEC888BFCF}" srcOrd="0" destOrd="0" presId="urn:microsoft.com/office/officeart/2005/8/layout/list1"/>
    <dgm:cxn modelId="{214D193B-A81E-44EB-9598-8932B2D0F84A}" type="presOf" srcId="{FA760497-C1F5-4C33-BFC8-E27CD802D7B9}" destId="{646B0FD6-833C-4612-9EA9-510662358BE0}" srcOrd="0" destOrd="0" presId="urn:microsoft.com/office/officeart/2005/8/layout/list1"/>
    <dgm:cxn modelId="{51A6B15C-0219-43E1-A294-3BDE0C562CF7}" type="presOf" srcId="{A7AAC9CB-2253-4DD8-B6B3-54BAB329B043}" destId="{CB02EE77-8A52-4A59-A589-278989F34CDB}" srcOrd="0" destOrd="0" presId="urn:microsoft.com/office/officeart/2005/8/layout/list1"/>
    <dgm:cxn modelId="{92C1214F-E4F1-4A8E-B0EB-CF0C9D5DF666}" type="presOf" srcId="{F21ACDF5-A299-4911-9F67-F37957973481}" destId="{60161205-AE90-4632-8E1D-0DAC8C2ABA3A}" srcOrd="0" destOrd="0" presId="urn:microsoft.com/office/officeart/2005/8/layout/list1"/>
    <dgm:cxn modelId="{EFAD1553-105A-49C9-9BB7-156CBCB4C8E7}" srcId="{76F9B221-E6CE-4192-8B72-83C4421CA3D3}" destId="{F21ACDF5-A299-4911-9F67-F37957973481}" srcOrd="1" destOrd="0" parTransId="{95DD98ED-DEDD-4936-8461-041BC51CD5F3}" sibTransId="{9DFD2F62-5057-4B0F-A113-F3052206C832}"/>
    <dgm:cxn modelId="{423D367A-7C35-46AB-8E38-7D5F9D2501DB}" type="presOf" srcId="{FA760497-C1F5-4C33-BFC8-E27CD802D7B9}" destId="{7CC01341-524B-419E-84C1-D143DE926218}" srcOrd="1" destOrd="0" presId="urn:microsoft.com/office/officeart/2005/8/layout/list1"/>
    <dgm:cxn modelId="{071D128A-ED2A-4346-B143-28EAD7BE24F1}" srcId="{76F9B221-E6CE-4192-8B72-83C4421CA3D3}" destId="{D89872DC-9A6C-464F-B36D-8BFA638758FA}" srcOrd="3" destOrd="0" parTransId="{F0005307-655E-41BE-BC63-20DC313D2CC7}" sibTransId="{C6FACD03-8761-44DA-8F5E-D5ED26985FB2}"/>
    <dgm:cxn modelId="{D91BC58C-4B5E-4B41-9147-46699DB2C516}" type="presOf" srcId="{D89872DC-9A6C-464F-B36D-8BFA638758FA}" destId="{8DAB821C-C7EF-4CAF-9FBA-6B2FAC9E8B97}" srcOrd="0" destOrd="0" presId="urn:microsoft.com/office/officeart/2005/8/layout/list1"/>
    <dgm:cxn modelId="{CF210D94-1DDD-4DBA-8B80-C19E2389FD9A}" srcId="{76F9B221-E6CE-4192-8B72-83C4421CA3D3}" destId="{A7AAC9CB-2253-4DD8-B6B3-54BAB329B043}" srcOrd="0" destOrd="0" parTransId="{1D31B921-391C-491B-9DCB-089B406E3A12}" sibTransId="{8D0ECA8A-C8BD-49F7-A5A0-5073995773AB}"/>
    <dgm:cxn modelId="{3E165496-C78E-49EE-B03F-9D1136851DCB}" srcId="{76F9B221-E6CE-4192-8B72-83C4421CA3D3}" destId="{FA760497-C1F5-4C33-BFC8-E27CD802D7B9}" srcOrd="2" destOrd="0" parTransId="{71A6F4BF-B453-4440-A890-1001B5AE8CBD}" sibTransId="{4CF4F32F-D8D2-482E-B168-6EB55109D7DA}"/>
    <dgm:cxn modelId="{B75F6D97-9CD0-4078-A37D-245CFB82DF3D}" type="presOf" srcId="{D89872DC-9A6C-464F-B36D-8BFA638758FA}" destId="{9A64BC67-9EC4-4E04-ADC1-16157E0F5E0F}" srcOrd="1" destOrd="0" presId="urn:microsoft.com/office/officeart/2005/8/layout/list1"/>
    <dgm:cxn modelId="{0963C5AB-8696-479D-ACE8-E7E86F272049}" type="presOf" srcId="{F21ACDF5-A299-4911-9F67-F37957973481}" destId="{79C084D0-D379-4CD7-8D66-8288763DAEE2}" srcOrd="1" destOrd="0" presId="urn:microsoft.com/office/officeart/2005/8/layout/list1"/>
    <dgm:cxn modelId="{BE9BBF9D-F28D-4D12-97DA-AE819A0D606A}" type="presParOf" srcId="{48F08052-9180-409C-9620-FEAEC888BFCF}" destId="{65E9607D-6903-4837-B85D-B1183D164050}" srcOrd="0" destOrd="0" presId="urn:microsoft.com/office/officeart/2005/8/layout/list1"/>
    <dgm:cxn modelId="{7DE74764-48F5-4957-BA1D-8A6C8F677C79}" type="presParOf" srcId="{65E9607D-6903-4837-B85D-B1183D164050}" destId="{CB02EE77-8A52-4A59-A589-278989F34CDB}" srcOrd="0" destOrd="0" presId="urn:microsoft.com/office/officeart/2005/8/layout/list1"/>
    <dgm:cxn modelId="{416A2114-B592-4124-9942-B494FF46732A}" type="presParOf" srcId="{65E9607D-6903-4837-B85D-B1183D164050}" destId="{67FD7DF5-7CF6-4920-82B4-E52891F0AF49}" srcOrd="1" destOrd="0" presId="urn:microsoft.com/office/officeart/2005/8/layout/list1"/>
    <dgm:cxn modelId="{FABC85DE-D4CD-470F-88FD-F308D10271E3}" type="presParOf" srcId="{48F08052-9180-409C-9620-FEAEC888BFCF}" destId="{1539E378-1445-4C0C-AD2F-C3E5770B729D}" srcOrd="1" destOrd="0" presId="urn:microsoft.com/office/officeart/2005/8/layout/list1"/>
    <dgm:cxn modelId="{B155056C-E2A2-4538-ADB9-FB5CC9CA11C4}" type="presParOf" srcId="{48F08052-9180-409C-9620-FEAEC888BFCF}" destId="{6CBF3EAA-DE9A-4859-BF26-F2F3FC1FC760}" srcOrd="2" destOrd="0" presId="urn:microsoft.com/office/officeart/2005/8/layout/list1"/>
    <dgm:cxn modelId="{47A2B730-C50B-46AA-BB75-5C03CFDEAB66}" type="presParOf" srcId="{48F08052-9180-409C-9620-FEAEC888BFCF}" destId="{5FC7580F-8587-46FB-BC7D-E72CD96E922C}" srcOrd="3" destOrd="0" presId="urn:microsoft.com/office/officeart/2005/8/layout/list1"/>
    <dgm:cxn modelId="{70A620D6-0572-467A-B4AC-0ACCB9B4FEB0}" type="presParOf" srcId="{48F08052-9180-409C-9620-FEAEC888BFCF}" destId="{8BA10D15-418C-4FAA-9107-87F8E314407E}" srcOrd="4" destOrd="0" presId="urn:microsoft.com/office/officeart/2005/8/layout/list1"/>
    <dgm:cxn modelId="{774B50D7-51FA-4EF4-8888-BF8CD99C39C1}" type="presParOf" srcId="{8BA10D15-418C-4FAA-9107-87F8E314407E}" destId="{60161205-AE90-4632-8E1D-0DAC8C2ABA3A}" srcOrd="0" destOrd="0" presId="urn:microsoft.com/office/officeart/2005/8/layout/list1"/>
    <dgm:cxn modelId="{E8730CB1-9B74-4A71-974D-32031ECEB570}" type="presParOf" srcId="{8BA10D15-418C-4FAA-9107-87F8E314407E}" destId="{79C084D0-D379-4CD7-8D66-8288763DAEE2}" srcOrd="1" destOrd="0" presId="urn:microsoft.com/office/officeart/2005/8/layout/list1"/>
    <dgm:cxn modelId="{E688D937-7022-4113-AE04-B01A9C7AA316}" type="presParOf" srcId="{48F08052-9180-409C-9620-FEAEC888BFCF}" destId="{60C4F1C0-1FCA-4BD3-A933-D87F14D98CBA}" srcOrd="5" destOrd="0" presId="urn:microsoft.com/office/officeart/2005/8/layout/list1"/>
    <dgm:cxn modelId="{0411B9D2-91C6-4094-95D1-D8E3EFF6F26C}" type="presParOf" srcId="{48F08052-9180-409C-9620-FEAEC888BFCF}" destId="{284E625E-0E20-4A93-B92E-F395F61E7B40}" srcOrd="6" destOrd="0" presId="urn:microsoft.com/office/officeart/2005/8/layout/list1"/>
    <dgm:cxn modelId="{0D88E953-30D2-4402-94EC-DDDE13A7CD2E}" type="presParOf" srcId="{48F08052-9180-409C-9620-FEAEC888BFCF}" destId="{3879B530-A68B-4BDF-B4C4-6BE2A2000F7F}" srcOrd="7" destOrd="0" presId="urn:microsoft.com/office/officeart/2005/8/layout/list1"/>
    <dgm:cxn modelId="{8B748B42-EEE3-43EC-9E4F-EC0DAA8C8049}" type="presParOf" srcId="{48F08052-9180-409C-9620-FEAEC888BFCF}" destId="{2E28685E-EA93-43FC-8538-B6657DA97051}" srcOrd="8" destOrd="0" presId="urn:microsoft.com/office/officeart/2005/8/layout/list1"/>
    <dgm:cxn modelId="{635367D1-8B27-4AF3-8C08-56DBCFC8FFC9}" type="presParOf" srcId="{2E28685E-EA93-43FC-8538-B6657DA97051}" destId="{646B0FD6-833C-4612-9EA9-510662358BE0}" srcOrd="0" destOrd="0" presId="urn:microsoft.com/office/officeart/2005/8/layout/list1"/>
    <dgm:cxn modelId="{32EA2240-DFE8-49B7-BC7B-4955AFFDE66F}" type="presParOf" srcId="{2E28685E-EA93-43FC-8538-B6657DA97051}" destId="{7CC01341-524B-419E-84C1-D143DE926218}" srcOrd="1" destOrd="0" presId="urn:microsoft.com/office/officeart/2005/8/layout/list1"/>
    <dgm:cxn modelId="{16F778A6-D57D-4057-9D7D-958907F0655D}" type="presParOf" srcId="{48F08052-9180-409C-9620-FEAEC888BFCF}" destId="{C89D5A73-184D-4C30-AF18-C35D205AA485}" srcOrd="9" destOrd="0" presId="urn:microsoft.com/office/officeart/2005/8/layout/list1"/>
    <dgm:cxn modelId="{6CD4884E-C11E-46BA-9202-B6FD3658CDB0}" type="presParOf" srcId="{48F08052-9180-409C-9620-FEAEC888BFCF}" destId="{2C931AC2-B464-46F8-9C28-7CBFE7E17AA0}" srcOrd="10" destOrd="0" presId="urn:microsoft.com/office/officeart/2005/8/layout/list1"/>
    <dgm:cxn modelId="{A76F9A4F-3688-4102-ABFE-28A70D3E1B40}" type="presParOf" srcId="{48F08052-9180-409C-9620-FEAEC888BFCF}" destId="{6AD65C08-437F-4278-A9E9-4FA96690E2CE}" srcOrd="11" destOrd="0" presId="urn:microsoft.com/office/officeart/2005/8/layout/list1"/>
    <dgm:cxn modelId="{B0576995-D454-4D98-858A-E7570B0B9136}" type="presParOf" srcId="{48F08052-9180-409C-9620-FEAEC888BFCF}" destId="{CFAC6EA3-32D5-46E8-A29E-E0336059ECAC}" srcOrd="12" destOrd="0" presId="urn:microsoft.com/office/officeart/2005/8/layout/list1"/>
    <dgm:cxn modelId="{3A0D8873-D970-40AC-9EE5-D6052917611E}" type="presParOf" srcId="{CFAC6EA3-32D5-46E8-A29E-E0336059ECAC}" destId="{8DAB821C-C7EF-4CAF-9FBA-6B2FAC9E8B97}" srcOrd="0" destOrd="0" presId="urn:microsoft.com/office/officeart/2005/8/layout/list1"/>
    <dgm:cxn modelId="{EC16FA10-D37F-4F4B-B088-E0BDA6F91251}" type="presParOf" srcId="{CFAC6EA3-32D5-46E8-A29E-E0336059ECAC}" destId="{9A64BC67-9EC4-4E04-ADC1-16157E0F5E0F}" srcOrd="1" destOrd="0" presId="urn:microsoft.com/office/officeart/2005/8/layout/list1"/>
    <dgm:cxn modelId="{9AA0041D-8DED-4F81-8F7B-D51875A07E20}" type="presParOf" srcId="{48F08052-9180-409C-9620-FEAEC888BFCF}" destId="{A6227BF1-CCCA-452A-895F-B5955E0EF2EC}" srcOrd="13" destOrd="0" presId="urn:microsoft.com/office/officeart/2005/8/layout/list1"/>
    <dgm:cxn modelId="{8A1F35BA-21EA-40D7-8CD6-E402050E89D6}" type="presParOf" srcId="{48F08052-9180-409C-9620-FEAEC888BFCF}" destId="{F60E3F66-380F-4F39-87C0-174B37AEEBEE}" srcOrd="14"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0538647-0968-49C5-81DF-12C1FA8DDD4D}" type="doc">
      <dgm:prSet loTypeId="urn:microsoft.com/office/officeart/2005/8/layout/bProcess3" loCatId="process" qsTypeId="urn:microsoft.com/office/officeart/2005/8/quickstyle/simple1" qsCatId="simple" csTypeId="urn:microsoft.com/office/officeart/2005/8/colors/accent0_3" csCatId="mainScheme" phldr="1"/>
      <dgm:spPr/>
      <dgm:t>
        <a:bodyPr/>
        <a:lstStyle/>
        <a:p>
          <a:endParaRPr lang="ru-RU"/>
        </a:p>
      </dgm:t>
    </dgm:pt>
    <dgm:pt modelId="{9DD9F397-C83A-4C16-A907-4B929351E91E}">
      <dgm:prSet phldrT="[Текст]"/>
      <dgm:spPr/>
      <dgm:t>
        <a:bodyPr/>
        <a:lstStyle/>
        <a:p>
          <a:r>
            <a:rPr lang="ru-RU" dirty="0"/>
            <a:t>Фото</a:t>
          </a:r>
        </a:p>
      </dgm:t>
    </dgm:pt>
    <dgm:pt modelId="{AD24F179-FB81-4199-86AB-013AE0974427}" type="parTrans" cxnId="{9F69CDBD-6E18-4739-950A-9F30D3D82EB6}">
      <dgm:prSet/>
      <dgm:spPr/>
      <dgm:t>
        <a:bodyPr/>
        <a:lstStyle/>
        <a:p>
          <a:endParaRPr lang="ru-RU"/>
        </a:p>
      </dgm:t>
    </dgm:pt>
    <dgm:pt modelId="{8BC4A551-4E7D-49EF-A177-8955978F294D}" type="sibTrans" cxnId="{9F69CDBD-6E18-4739-950A-9F30D3D82EB6}">
      <dgm:prSet/>
      <dgm:spPr/>
      <dgm:t>
        <a:bodyPr/>
        <a:lstStyle/>
        <a:p>
          <a:endParaRPr lang="ru-RU"/>
        </a:p>
      </dgm:t>
    </dgm:pt>
    <dgm:pt modelId="{331695B3-5178-45F4-922D-A6D5283E0AE7}">
      <dgm:prSet phldrT="[Текст]"/>
      <dgm:spPr/>
      <dgm:t>
        <a:bodyPr/>
        <a:lstStyle/>
        <a:p>
          <a:r>
            <a:rPr lang="ru-RU" dirty="0"/>
            <a:t>Уменьшаем фото</a:t>
          </a:r>
        </a:p>
      </dgm:t>
    </dgm:pt>
    <dgm:pt modelId="{3BFA36D4-3922-4521-9603-AB841C69228B}" type="parTrans" cxnId="{0CB552D1-CA05-4077-B922-58EB235F0A91}">
      <dgm:prSet/>
      <dgm:spPr/>
      <dgm:t>
        <a:bodyPr/>
        <a:lstStyle/>
        <a:p>
          <a:endParaRPr lang="ru-RU"/>
        </a:p>
      </dgm:t>
    </dgm:pt>
    <dgm:pt modelId="{B0427676-DEC7-47A2-B085-9BF0AB63F8FD}" type="sibTrans" cxnId="{0CB552D1-CA05-4077-B922-58EB235F0A91}">
      <dgm:prSet/>
      <dgm:spPr/>
      <dgm:t>
        <a:bodyPr/>
        <a:lstStyle/>
        <a:p>
          <a:endParaRPr lang="ru-RU"/>
        </a:p>
      </dgm:t>
    </dgm:pt>
    <dgm:pt modelId="{73F5E168-9247-43C2-B669-902372AD8298}">
      <dgm:prSet phldrT="[Текст]"/>
      <dgm:spPr/>
      <dgm:t>
        <a:bodyPr/>
        <a:lstStyle/>
        <a:p>
          <a:r>
            <a:rPr lang="ru-RU" dirty="0"/>
            <a:t>Вычисляем среднее</a:t>
          </a:r>
        </a:p>
      </dgm:t>
    </dgm:pt>
    <dgm:pt modelId="{580FA55B-08FF-4BB5-B001-9D6A573A09BC}" type="parTrans" cxnId="{DAA2935E-BC71-4379-A35B-D2DF13193454}">
      <dgm:prSet/>
      <dgm:spPr/>
      <dgm:t>
        <a:bodyPr/>
        <a:lstStyle/>
        <a:p>
          <a:endParaRPr lang="ru-RU"/>
        </a:p>
      </dgm:t>
    </dgm:pt>
    <dgm:pt modelId="{9A55EB79-1F39-4DFF-B66F-4D67792C8FFD}" type="sibTrans" cxnId="{DAA2935E-BC71-4379-A35B-D2DF13193454}">
      <dgm:prSet/>
      <dgm:spPr/>
      <dgm:t>
        <a:bodyPr/>
        <a:lstStyle/>
        <a:p>
          <a:endParaRPr lang="ru-RU"/>
        </a:p>
      </dgm:t>
    </dgm:pt>
    <dgm:pt modelId="{68C7361D-E4FF-40B1-A34F-D045D60B5EAC}">
      <dgm:prSet phldrT="[Текст]"/>
      <dgm:spPr/>
      <dgm:t>
        <a:bodyPr/>
        <a:lstStyle/>
        <a:p>
          <a:r>
            <a:rPr lang="ru-RU" dirty="0"/>
            <a:t>Бинаризация</a:t>
          </a:r>
        </a:p>
      </dgm:t>
    </dgm:pt>
    <dgm:pt modelId="{99190A38-0EB4-4386-9CA9-A4CBAF12C062}" type="parTrans" cxnId="{690937F8-E9C9-4B20-93FB-C5FE2F521473}">
      <dgm:prSet/>
      <dgm:spPr/>
      <dgm:t>
        <a:bodyPr/>
        <a:lstStyle/>
        <a:p>
          <a:endParaRPr lang="ru-RU"/>
        </a:p>
      </dgm:t>
    </dgm:pt>
    <dgm:pt modelId="{FE151FFB-F185-4CA0-AC00-9B61EF5188F3}" type="sibTrans" cxnId="{690937F8-E9C9-4B20-93FB-C5FE2F521473}">
      <dgm:prSet custT="1"/>
      <dgm:spPr>
        <a:ln>
          <a:solidFill>
            <a:schemeClr val="tx2"/>
          </a:solidFill>
        </a:ln>
      </dgm:spPr>
      <dgm:t>
        <a:bodyPr/>
        <a:lstStyle/>
        <a:p>
          <a:endParaRPr lang="ru-RU" sz="1800"/>
        </a:p>
      </dgm:t>
    </dgm:pt>
    <dgm:pt modelId="{171B9218-F9F9-4F6F-A49A-277B05CFD1B3}">
      <dgm:prSet phldrT="[Текст]"/>
      <dgm:spPr/>
      <dgm:t>
        <a:bodyPr/>
        <a:lstStyle/>
        <a:p>
          <a:r>
            <a:rPr lang="ru-RU" dirty="0"/>
            <a:t>Строим хэш</a:t>
          </a:r>
        </a:p>
      </dgm:t>
    </dgm:pt>
    <dgm:pt modelId="{E5B87192-BF2E-4FC2-8E05-906C99F0BED4}" type="parTrans" cxnId="{D71CC96B-5A7A-445C-B2B8-4957BFE05881}">
      <dgm:prSet/>
      <dgm:spPr/>
      <dgm:t>
        <a:bodyPr/>
        <a:lstStyle/>
        <a:p>
          <a:endParaRPr lang="ru-RU"/>
        </a:p>
      </dgm:t>
    </dgm:pt>
    <dgm:pt modelId="{A60DBAD6-C478-40DE-B869-96F82369E6AC}" type="sibTrans" cxnId="{D71CC96B-5A7A-445C-B2B8-4957BFE05881}">
      <dgm:prSet/>
      <dgm:spPr/>
      <dgm:t>
        <a:bodyPr/>
        <a:lstStyle/>
        <a:p>
          <a:endParaRPr lang="ru-RU"/>
        </a:p>
      </dgm:t>
    </dgm:pt>
    <dgm:pt modelId="{17DE7770-1B8A-471C-B7AB-A0C00C753ACC}">
      <dgm:prSet phldrT="[Текст]"/>
      <dgm:spPr/>
      <dgm:t>
        <a:bodyPr/>
        <a:lstStyle/>
        <a:p>
          <a:r>
            <a:rPr lang="ru-RU"/>
            <a:t>Делаем черно-белым</a:t>
          </a:r>
          <a:endParaRPr lang="ru-RU" dirty="0"/>
        </a:p>
      </dgm:t>
    </dgm:pt>
    <dgm:pt modelId="{AE009CA1-E887-422B-8C35-632745A1086A}" type="parTrans" cxnId="{50CC49BA-2424-4465-AC61-613E0943BC64}">
      <dgm:prSet/>
      <dgm:spPr/>
      <dgm:t>
        <a:bodyPr/>
        <a:lstStyle/>
        <a:p>
          <a:endParaRPr lang="ru-RU"/>
        </a:p>
      </dgm:t>
    </dgm:pt>
    <dgm:pt modelId="{9CB611F2-C22A-416E-BEF7-AB87EEAE1E55}" type="sibTrans" cxnId="{50CC49BA-2424-4465-AC61-613E0943BC64}">
      <dgm:prSet/>
      <dgm:spPr/>
      <dgm:t>
        <a:bodyPr/>
        <a:lstStyle/>
        <a:p>
          <a:endParaRPr lang="ru-RU"/>
        </a:p>
      </dgm:t>
    </dgm:pt>
    <dgm:pt modelId="{2A7C7B48-1E65-401E-A367-6B5C02525A41}" type="pres">
      <dgm:prSet presAssocID="{E0538647-0968-49C5-81DF-12C1FA8DDD4D}" presName="Name0" presStyleCnt="0">
        <dgm:presLayoutVars>
          <dgm:dir/>
          <dgm:resizeHandles val="exact"/>
        </dgm:presLayoutVars>
      </dgm:prSet>
      <dgm:spPr/>
    </dgm:pt>
    <dgm:pt modelId="{C3FE2A40-36C0-4DB5-9CBA-63A7BEEEC715}" type="pres">
      <dgm:prSet presAssocID="{9DD9F397-C83A-4C16-A907-4B929351E91E}" presName="node" presStyleLbl="node1" presStyleIdx="0" presStyleCnt="6">
        <dgm:presLayoutVars>
          <dgm:bulletEnabled val="1"/>
        </dgm:presLayoutVars>
      </dgm:prSet>
      <dgm:spPr/>
    </dgm:pt>
    <dgm:pt modelId="{EE60FCA7-C0E7-45E4-82A2-161E383F6947}" type="pres">
      <dgm:prSet presAssocID="{8BC4A551-4E7D-49EF-A177-8955978F294D}" presName="sibTrans" presStyleLbl="sibTrans1D1" presStyleIdx="0" presStyleCnt="5"/>
      <dgm:spPr/>
    </dgm:pt>
    <dgm:pt modelId="{221E5FA0-0AC8-4657-9924-D407E2C18EA3}" type="pres">
      <dgm:prSet presAssocID="{8BC4A551-4E7D-49EF-A177-8955978F294D}" presName="connectorText" presStyleLbl="sibTrans1D1" presStyleIdx="0" presStyleCnt="5"/>
      <dgm:spPr/>
    </dgm:pt>
    <dgm:pt modelId="{5F614C4F-BA3A-4DCE-BD80-B7EF4BCCF482}" type="pres">
      <dgm:prSet presAssocID="{17DE7770-1B8A-471C-B7AB-A0C00C753ACC}" presName="node" presStyleLbl="node1" presStyleIdx="1" presStyleCnt="6">
        <dgm:presLayoutVars>
          <dgm:bulletEnabled val="1"/>
        </dgm:presLayoutVars>
      </dgm:prSet>
      <dgm:spPr/>
    </dgm:pt>
    <dgm:pt modelId="{5DAC4461-A02D-4928-81AD-87A86C5DAA9B}" type="pres">
      <dgm:prSet presAssocID="{9CB611F2-C22A-416E-BEF7-AB87EEAE1E55}" presName="sibTrans" presStyleLbl="sibTrans1D1" presStyleIdx="1" presStyleCnt="5"/>
      <dgm:spPr/>
    </dgm:pt>
    <dgm:pt modelId="{2BBC53A2-0B57-48BB-83FF-5A86B5550592}" type="pres">
      <dgm:prSet presAssocID="{9CB611F2-C22A-416E-BEF7-AB87EEAE1E55}" presName="connectorText" presStyleLbl="sibTrans1D1" presStyleIdx="1" presStyleCnt="5"/>
      <dgm:spPr/>
    </dgm:pt>
    <dgm:pt modelId="{2CBC2158-C494-4AFD-9295-6EFE56F1CCF6}" type="pres">
      <dgm:prSet presAssocID="{331695B3-5178-45F4-922D-A6D5283E0AE7}" presName="node" presStyleLbl="node1" presStyleIdx="2" presStyleCnt="6">
        <dgm:presLayoutVars>
          <dgm:bulletEnabled val="1"/>
        </dgm:presLayoutVars>
      </dgm:prSet>
      <dgm:spPr/>
    </dgm:pt>
    <dgm:pt modelId="{8198D6EA-26CF-424D-83D4-AE61E9DD1C5B}" type="pres">
      <dgm:prSet presAssocID="{B0427676-DEC7-47A2-B085-9BF0AB63F8FD}" presName="sibTrans" presStyleLbl="sibTrans1D1" presStyleIdx="2" presStyleCnt="5"/>
      <dgm:spPr/>
    </dgm:pt>
    <dgm:pt modelId="{23C0F063-C7FD-4958-A93B-AD9183CCF63D}" type="pres">
      <dgm:prSet presAssocID="{B0427676-DEC7-47A2-B085-9BF0AB63F8FD}" presName="connectorText" presStyleLbl="sibTrans1D1" presStyleIdx="2" presStyleCnt="5"/>
      <dgm:spPr/>
    </dgm:pt>
    <dgm:pt modelId="{0D4B06E2-6C52-4BA0-9B60-921CDE813935}" type="pres">
      <dgm:prSet presAssocID="{73F5E168-9247-43C2-B669-902372AD8298}" presName="node" presStyleLbl="node1" presStyleIdx="3" presStyleCnt="6">
        <dgm:presLayoutVars>
          <dgm:bulletEnabled val="1"/>
        </dgm:presLayoutVars>
      </dgm:prSet>
      <dgm:spPr/>
    </dgm:pt>
    <dgm:pt modelId="{87E74227-0162-4CED-894A-8333349990AE}" type="pres">
      <dgm:prSet presAssocID="{9A55EB79-1F39-4DFF-B66F-4D67792C8FFD}" presName="sibTrans" presStyleLbl="sibTrans1D1" presStyleIdx="3" presStyleCnt="5"/>
      <dgm:spPr/>
    </dgm:pt>
    <dgm:pt modelId="{7F83FDD4-C623-4A67-9AF8-561837307D90}" type="pres">
      <dgm:prSet presAssocID="{9A55EB79-1F39-4DFF-B66F-4D67792C8FFD}" presName="connectorText" presStyleLbl="sibTrans1D1" presStyleIdx="3" presStyleCnt="5"/>
      <dgm:spPr/>
    </dgm:pt>
    <dgm:pt modelId="{2B5891C5-19DB-421C-98ED-999ECBA5C95B}" type="pres">
      <dgm:prSet presAssocID="{68C7361D-E4FF-40B1-A34F-D045D60B5EAC}" presName="node" presStyleLbl="node1" presStyleIdx="4" presStyleCnt="6">
        <dgm:presLayoutVars>
          <dgm:bulletEnabled val="1"/>
        </dgm:presLayoutVars>
      </dgm:prSet>
      <dgm:spPr/>
    </dgm:pt>
    <dgm:pt modelId="{BE4D0654-D4F7-4B4F-BF3F-7BFA659CBA9B}" type="pres">
      <dgm:prSet presAssocID="{FE151FFB-F185-4CA0-AC00-9B61EF5188F3}" presName="sibTrans" presStyleLbl="sibTrans1D1" presStyleIdx="4" presStyleCnt="5" custSzY="70706" custScaleX="1602931"/>
      <dgm:spPr/>
    </dgm:pt>
    <dgm:pt modelId="{0FD85E92-7754-4284-A654-4DE31073CE75}" type="pres">
      <dgm:prSet presAssocID="{FE151FFB-F185-4CA0-AC00-9B61EF5188F3}" presName="connectorText" presStyleLbl="sibTrans1D1" presStyleIdx="4" presStyleCnt="5"/>
      <dgm:spPr/>
    </dgm:pt>
    <dgm:pt modelId="{93CA23D2-34C7-435A-8232-8D2E627BE38D}" type="pres">
      <dgm:prSet presAssocID="{171B9218-F9F9-4F6F-A49A-277B05CFD1B3}" presName="node" presStyleLbl="node1" presStyleIdx="5" presStyleCnt="6">
        <dgm:presLayoutVars>
          <dgm:bulletEnabled val="1"/>
        </dgm:presLayoutVars>
      </dgm:prSet>
      <dgm:spPr/>
    </dgm:pt>
  </dgm:ptLst>
  <dgm:cxnLst>
    <dgm:cxn modelId="{67B58520-9AAB-4035-AFD2-7651176FC854}" type="presOf" srcId="{9A55EB79-1F39-4DFF-B66F-4D67792C8FFD}" destId="{87E74227-0162-4CED-894A-8333349990AE}" srcOrd="0" destOrd="0" presId="urn:microsoft.com/office/officeart/2005/8/layout/bProcess3"/>
    <dgm:cxn modelId="{56F7CE28-FCF2-4961-841A-25D83663E4E9}" type="presOf" srcId="{E0538647-0968-49C5-81DF-12C1FA8DDD4D}" destId="{2A7C7B48-1E65-401E-A367-6B5C02525A41}" srcOrd="0" destOrd="0" presId="urn:microsoft.com/office/officeart/2005/8/layout/bProcess3"/>
    <dgm:cxn modelId="{DAA2935E-BC71-4379-A35B-D2DF13193454}" srcId="{E0538647-0968-49C5-81DF-12C1FA8DDD4D}" destId="{73F5E168-9247-43C2-B669-902372AD8298}" srcOrd="3" destOrd="0" parTransId="{580FA55B-08FF-4BB5-B001-9D6A573A09BC}" sibTransId="{9A55EB79-1F39-4DFF-B66F-4D67792C8FFD}"/>
    <dgm:cxn modelId="{BD479F5E-1A35-44E1-9ABD-4963E11B0C2C}" type="presOf" srcId="{FE151FFB-F185-4CA0-AC00-9B61EF5188F3}" destId="{0FD85E92-7754-4284-A654-4DE31073CE75}" srcOrd="1" destOrd="0" presId="urn:microsoft.com/office/officeart/2005/8/layout/bProcess3"/>
    <dgm:cxn modelId="{68A2E262-6DC1-4D09-A3B3-5570C709A81B}" type="presOf" srcId="{B0427676-DEC7-47A2-B085-9BF0AB63F8FD}" destId="{8198D6EA-26CF-424D-83D4-AE61E9DD1C5B}" srcOrd="0" destOrd="0" presId="urn:microsoft.com/office/officeart/2005/8/layout/bProcess3"/>
    <dgm:cxn modelId="{9FD5A144-CC92-46ED-911F-D739ADF20876}" type="presOf" srcId="{68C7361D-E4FF-40B1-A34F-D045D60B5EAC}" destId="{2B5891C5-19DB-421C-98ED-999ECBA5C95B}" srcOrd="0" destOrd="0" presId="urn:microsoft.com/office/officeart/2005/8/layout/bProcess3"/>
    <dgm:cxn modelId="{D71CC96B-5A7A-445C-B2B8-4957BFE05881}" srcId="{E0538647-0968-49C5-81DF-12C1FA8DDD4D}" destId="{171B9218-F9F9-4F6F-A49A-277B05CFD1B3}" srcOrd="5" destOrd="0" parTransId="{E5B87192-BF2E-4FC2-8E05-906C99F0BED4}" sibTransId="{A60DBAD6-C478-40DE-B869-96F82369E6AC}"/>
    <dgm:cxn modelId="{CBC31186-8A27-4BAF-B5F9-A69B34A80FB6}" type="presOf" srcId="{331695B3-5178-45F4-922D-A6D5283E0AE7}" destId="{2CBC2158-C494-4AFD-9295-6EFE56F1CCF6}" srcOrd="0" destOrd="0" presId="urn:microsoft.com/office/officeart/2005/8/layout/bProcess3"/>
    <dgm:cxn modelId="{C769669E-551D-421E-AA83-981C7E5D6219}" type="presOf" srcId="{9DD9F397-C83A-4C16-A907-4B929351E91E}" destId="{C3FE2A40-36C0-4DB5-9CBA-63A7BEEEC715}" srcOrd="0" destOrd="0" presId="urn:microsoft.com/office/officeart/2005/8/layout/bProcess3"/>
    <dgm:cxn modelId="{C0A4E1A2-D61C-4121-A4A8-6D488F23B430}" type="presOf" srcId="{17DE7770-1B8A-471C-B7AB-A0C00C753ACC}" destId="{5F614C4F-BA3A-4DCE-BD80-B7EF4BCCF482}" srcOrd="0" destOrd="0" presId="urn:microsoft.com/office/officeart/2005/8/layout/bProcess3"/>
    <dgm:cxn modelId="{C0FACBB0-C140-4ED9-B05A-91848A03429E}" type="presOf" srcId="{9A55EB79-1F39-4DFF-B66F-4D67792C8FFD}" destId="{7F83FDD4-C623-4A67-9AF8-561837307D90}" srcOrd="1" destOrd="0" presId="urn:microsoft.com/office/officeart/2005/8/layout/bProcess3"/>
    <dgm:cxn modelId="{6585DAB5-080C-4B92-947A-46CDD824C75C}" type="presOf" srcId="{9CB611F2-C22A-416E-BEF7-AB87EEAE1E55}" destId="{5DAC4461-A02D-4928-81AD-87A86C5DAA9B}" srcOrd="0" destOrd="0" presId="urn:microsoft.com/office/officeart/2005/8/layout/bProcess3"/>
    <dgm:cxn modelId="{A4B6F2B6-9042-46C4-93F0-71195B0EE6F2}" type="presOf" srcId="{171B9218-F9F9-4F6F-A49A-277B05CFD1B3}" destId="{93CA23D2-34C7-435A-8232-8D2E627BE38D}" srcOrd="0" destOrd="0" presId="urn:microsoft.com/office/officeart/2005/8/layout/bProcess3"/>
    <dgm:cxn modelId="{50CC49BA-2424-4465-AC61-613E0943BC64}" srcId="{E0538647-0968-49C5-81DF-12C1FA8DDD4D}" destId="{17DE7770-1B8A-471C-B7AB-A0C00C753ACC}" srcOrd="1" destOrd="0" parTransId="{AE009CA1-E887-422B-8C35-632745A1086A}" sibTransId="{9CB611F2-C22A-416E-BEF7-AB87EEAE1E55}"/>
    <dgm:cxn modelId="{9F69CDBD-6E18-4739-950A-9F30D3D82EB6}" srcId="{E0538647-0968-49C5-81DF-12C1FA8DDD4D}" destId="{9DD9F397-C83A-4C16-A907-4B929351E91E}" srcOrd="0" destOrd="0" parTransId="{AD24F179-FB81-4199-86AB-013AE0974427}" sibTransId="{8BC4A551-4E7D-49EF-A177-8955978F294D}"/>
    <dgm:cxn modelId="{86C79CC1-1512-4069-87EB-E21F1D964616}" type="presOf" srcId="{B0427676-DEC7-47A2-B085-9BF0AB63F8FD}" destId="{23C0F063-C7FD-4958-A93B-AD9183CCF63D}" srcOrd="1" destOrd="0" presId="urn:microsoft.com/office/officeart/2005/8/layout/bProcess3"/>
    <dgm:cxn modelId="{0CB552D1-CA05-4077-B922-58EB235F0A91}" srcId="{E0538647-0968-49C5-81DF-12C1FA8DDD4D}" destId="{331695B3-5178-45F4-922D-A6D5283E0AE7}" srcOrd="2" destOrd="0" parTransId="{3BFA36D4-3922-4521-9603-AB841C69228B}" sibTransId="{B0427676-DEC7-47A2-B085-9BF0AB63F8FD}"/>
    <dgm:cxn modelId="{4865ACD9-D8F0-42D3-8174-52EC4563F6AD}" type="presOf" srcId="{8BC4A551-4E7D-49EF-A177-8955978F294D}" destId="{EE60FCA7-C0E7-45E4-82A2-161E383F6947}" srcOrd="0" destOrd="0" presId="urn:microsoft.com/office/officeart/2005/8/layout/bProcess3"/>
    <dgm:cxn modelId="{402284E2-9AC5-4B8F-86C0-C7594904A0DF}" type="presOf" srcId="{8BC4A551-4E7D-49EF-A177-8955978F294D}" destId="{221E5FA0-0AC8-4657-9924-D407E2C18EA3}" srcOrd="1" destOrd="0" presId="urn:microsoft.com/office/officeart/2005/8/layout/bProcess3"/>
    <dgm:cxn modelId="{330CAEED-B4FE-48BD-8A71-50A0443C91EF}" type="presOf" srcId="{FE151FFB-F185-4CA0-AC00-9B61EF5188F3}" destId="{BE4D0654-D4F7-4B4F-BF3F-7BFA659CBA9B}" srcOrd="0" destOrd="0" presId="urn:microsoft.com/office/officeart/2005/8/layout/bProcess3"/>
    <dgm:cxn modelId="{71AD53F3-3F50-4F9F-8205-DEC15A00CF0F}" type="presOf" srcId="{9CB611F2-C22A-416E-BEF7-AB87EEAE1E55}" destId="{2BBC53A2-0B57-48BB-83FF-5A86B5550592}" srcOrd="1" destOrd="0" presId="urn:microsoft.com/office/officeart/2005/8/layout/bProcess3"/>
    <dgm:cxn modelId="{918D7AF7-9EB9-41D7-BCD5-3E350468BAA4}" type="presOf" srcId="{73F5E168-9247-43C2-B669-902372AD8298}" destId="{0D4B06E2-6C52-4BA0-9B60-921CDE813935}" srcOrd="0" destOrd="0" presId="urn:microsoft.com/office/officeart/2005/8/layout/bProcess3"/>
    <dgm:cxn modelId="{690937F8-E9C9-4B20-93FB-C5FE2F521473}" srcId="{E0538647-0968-49C5-81DF-12C1FA8DDD4D}" destId="{68C7361D-E4FF-40B1-A34F-D045D60B5EAC}" srcOrd="4" destOrd="0" parTransId="{99190A38-0EB4-4386-9CA9-A4CBAF12C062}" sibTransId="{FE151FFB-F185-4CA0-AC00-9B61EF5188F3}"/>
    <dgm:cxn modelId="{E53EA106-1D0B-45CE-AD7D-E03F366A9C7E}" type="presParOf" srcId="{2A7C7B48-1E65-401E-A367-6B5C02525A41}" destId="{C3FE2A40-36C0-4DB5-9CBA-63A7BEEEC715}" srcOrd="0" destOrd="0" presId="urn:microsoft.com/office/officeart/2005/8/layout/bProcess3"/>
    <dgm:cxn modelId="{4E422694-03BA-4CD4-B32E-86BAEF1B8719}" type="presParOf" srcId="{2A7C7B48-1E65-401E-A367-6B5C02525A41}" destId="{EE60FCA7-C0E7-45E4-82A2-161E383F6947}" srcOrd="1" destOrd="0" presId="urn:microsoft.com/office/officeart/2005/8/layout/bProcess3"/>
    <dgm:cxn modelId="{5EAAD6A9-0AF3-4485-9FC9-67209B3C0B71}" type="presParOf" srcId="{EE60FCA7-C0E7-45E4-82A2-161E383F6947}" destId="{221E5FA0-0AC8-4657-9924-D407E2C18EA3}" srcOrd="0" destOrd="0" presId="urn:microsoft.com/office/officeart/2005/8/layout/bProcess3"/>
    <dgm:cxn modelId="{4DDEE3E8-EA4F-4BBD-81E3-D5852E4C9C1B}" type="presParOf" srcId="{2A7C7B48-1E65-401E-A367-6B5C02525A41}" destId="{5F614C4F-BA3A-4DCE-BD80-B7EF4BCCF482}" srcOrd="2" destOrd="0" presId="urn:microsoft.com/office/officeart/2005/8/layout/bProcess3"/>
    <dgm:cxn modelId="{D9E2B00C-012A-41F8-AE90-05E76CA724DF}" type="presParOf" srcId="{2A7C7B48-1E65-401E-A367-6B5C02525A41}" destId="{5DAC4461-A02D-4928-81AD-87A86C5DAA9B}" srcOrd="3" destOrd="0" presId="urn:microsoft.com/office/officeart/2005/8/layout/bProcess3"/>
    <dgm:cxn modelId="{83D584A5-685C-4CE1-9745-5200C97B9164}" type="presParOf" srcId="{5DAC4461-A02D-4928-81AD-87A86C5DAA9B}" destId="{2BBC53A2-0B57-48BB-83FF-5A86B5550592}" srcOrd="0" destOrd="0" presId="urn:microsoft.com/office/officeart/2005/8/layout/bProcess3"/>
    <dgm:cxn modelId="{059E5C47-3114-49E2-AB49-33E7F54940F1}" type="presParOf" srcId="{2A7C7B48-1E65-401E-A367-6B5C02525A41}" destId="{2CBC2158-C494-4AFD-9295-6EFE56F1CCF6}" srcOrd="4" destOrd="0" presId="urn:microsoft.com/office/officeart/2005/8/layout/bProcess3"/>
    <dgm:cxn modelId="{E5DD522D-864F-412D-9376-F0C9D0513D18}" type="presParOf" srcId="{2A7C7B48-1E65-401E-A367-6B5C02525A41}" destId="{8198D6EA-26CF-424D-83D4-AE61E9DD1C5B}" srcOrd="5" destOrd="0" presId="urn:microsoft.com/office/officeart/2005/8/layout/bProcess3"/>
    <dgm:cxn modelId="{DD798A68-A426-426E-A66C-C176AED1E643}" type="presParOf" srcId="{8198D6EA-26CF-424D-83D4-AE61E9DD1C5B}" destId="{23C0F063-C7FD-4958-A93B-AD9183CCF63D}" srcOrd="0" destOrd="0" presId="urn:microsoft.com/office/officeart/2005/8/layout/bProcess3"/>
    <dgm:cxn modelId="{6A4F7E3C-550B-4060-867E-81FC2FD2FB0E}" type="presParOf" srcId="{2A7C7B48-1E65-401E-A367-6B5C02525A41}" destId="{0D4B06E2-6C52-4BA0-9B60-921CDE813935}" srcOrd="6" destOrd="0" presId="urn:microsoft.com/office/officeart/2005/8/layout/bProcess3"/>
    <dgm:cxn modelId="{5C492F75-888E-44AA-91A9-D0B427AC52DC}" type="presParOf" srcId="{2A7C7B48-1E65-401E-A367-6B5C02525A41}" destId="{87E74227-0162-4CED-894A-8333349990AE}" srcOrd="7" destOrd="0" presId="urn:microsoft.com/office/officeart/2005/8/layout/bProcess3"/>
    <dgm:cxn modelId="{6B33F9A1-CE2A-458A-ABA5-72FA60E53DCA}" type="presParOf" srcId="{87E74227-0162-4CED-894A-8333349990AE}" destId="{7F83FDD4-C623-4A67-9AF8-561837307D90}" srcOrd="0" destOrd="0" presId="urn:microsoft.com/office/officeart/2005/8/layout/bProcess3"/>
    <dgm:cxn modelId="{D31F3B26-5246-4E3A-B515-69B3F2025ACD}" type="presParOf" srcId="{2A7C7B48-1E65-401E-A367-6B5C02525A41}" destId="{2B5891C5-19DB-421C-98ED-999ECBA5C95B}" srcOrd="8" destOrd="0" presId="urn:microsoft.com/office/officeart/2005/8/layout/bProcess3"/>
    <dgm:cxn modelId="{96A8BC76-A140-4DE4-BF92-137672A48A03}" type="presParOf" srcId="{2A7C7B48-1E65-401E-A367-6B5C02525A41}" destId="{BE4D0654-D4F7-4B4F-BF3F-7BFA659CBA9B}" srcOrd="9" destOrd="0" presId="urn:microsoft.com/office/officeart/2005/8/layout/bProcess3"/>
    <dgm:cxn modelId="{D261F257-2520-4EFC-82BE-165843244228}" type="presParOf" srcId="{BE4D0654-D4F7-4B4F-BF3F-7BFA659CBA9B}" destId="{0FD85E92-7754-4284-A654-4DE31073CE75}" srcOrd="0" destOrd="0" presId="urn:microsoft.com/office/officeart/2005/8/layout/bProcess3"/>
    <dgm:cxn modelId="{9ED954A4-E2CE-448C-B490-269AC50D0A23}" type="presParOf" srcId="{2A7C7B48-1E65-401E-A367-6B5C02525A41}" destId="{93CA23D2-34C7-435A-8232-8D2E627BE38D}" srcOrd="10" destOrd="0" presId="urn:microsoft.com/office/officeart/2005/8/layout/bProcess3"/>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4.xml><?xml version="1.0" encoding="utf-8"?>
<dgm:dataModel xmlns:dgm="http://schemas.openxmlformats.org/drawingml/2006/diagram" xmlns:a="http://schemas.openxmlformats.org/drawingml/2006/main">
  <dgm:ptLst>
    <dgm:pt modelId="{65E794EC-8D0A-4A3F-B4AE-E222BE339EB3}" type="doc">
      <dgm:prSet loTypeId="urn:microsoft.com/office/officeart/2005/8/layout/bProcess3" loCatId="process" qsTypeId="urn:microsoft.com/office/officeart/2005/8/quickstyle/simple1" qsCatId="simple" csTypeId="urn:microsoft.com/office/officeart/2005/8/colors/accent0_3" csCatId="mainScheme" phldr="1"/>
      <dgm:spPr/>
      <dgm:t>
        <a:bodyPr/>
        <a:lstStyle/>
        <a:p>
          <a:endParaRPr lang="ru-RU"/>
        </a:p>
      </dgm:t>
    </dgm:pt>
    <dgm:pt modelId="{797A62BE-6AC0-4E12-B935-78B10B785244}">
      <dgm:prSet phldrT="[Текст]" custT="1"/>
      <dgm:spPr/>
      <dgm:t>
        <a:bodyPr/>
        <a:lstStyle/>
        <a:p>
          <a:r>
            <a:rPr lang="ru-RU" sz="2400" dirty="0"/>
            <a:t>Фото</a:t>
          </a:r>
        </a:p>
      </dgm:t>
    </dgm:pt>
    <dgm:pt modelId="{FF9FCA86-37E4-4AFB-A061-95FD0CFB0688}" type="parTrans" cxnId="{0C25D82D-857F-4A97-B7F6-4CE19AF649C6}">
      <dgm:prSet/>
      <dgm:spPr/>
      <dgm:t>
        <a:bodyPr/>
        <a:lstStyle/>
        <a:p>
          <a:endParaRPr lang="ru-RU"/>
        </a:p>
      </dgm:t>
    </dgm:pt>
    <dgm:pt modelId="{8EB3D7AB-C2CC-4F04-8FFF-7897BFB9BAFA}" type="sibTrans" cxnId="{0C25D82D-857F-4A97-B7F6-4CE19AF649C6}">
      <dgm:prSet/>
      <dgm:spPr/>
      <dgm:t>
        <a:bodyPr/>
        <a:lstStyle/>
        <a:p>
          <a:endParaRPr lang="ru-RU"/>
        </a:p>
      </dgm:t>
    </dgm:pt>
    <dgm:pt modelId="{CCB7D6D8-930B-4493-82E4-5E916DF1B054}">
      <dgm:prSet phldrT="[Текст]" custT="1"/>
      <dgm:spPr/>
      <dgm:t>
        <a:bodyPr/>
        <a:lstStyle/>
        <a:p>
          <a:r>
            <a:rPr lang="ru-RU" sz="2400" dirty="0"/>
            <a:t>Уменьшаем фото</a:t>
          </a:r>
        </a:p>
      </dgm:t>
    </dgm:pt>
    <dgm:pt modelId="{4419DCB4-1AFD-4568-B3AA-2DAB5166400B}" type="parTrans" cxnId="{E1EEF73E-8AA1-45DC-AB7C-1FC924934E63}">
      <dgm:prSet/>
      <dgm:spPr/>
      <dgm:t>
        <a:bodyPr/>
        <a:lstStyle/>
        <a:p>
          <a:endParaRPr lang="ru-RU"/>
        </a:p>
      </dgm:t>
    </dgm:pt>
    <dgm:pt modelId="{33298723-E94A-45D1-AA4F-F3A70DBA511C}" type="sibTrans" cxnId="{E1EEF73E-8AA1-45DC-AB7C-1FC924934E63}">
      <dgm:prSet/>
      <dgm:spPr/>
      <dgm:t>
        <a:bodyPr/>
        <a:lstStyle/>
        <a:p>
          <a:endParaRPr lang="ru-RU"/>
        </a:p>
      </dgm:t>
    </dgm:pt>
    <dgm:pt modelId="{D4F90A90-AAB8-44F9-A95E-A36F4CC93439}">
      <dgm:prSet phldrT="[Текст]" custT="1"/>
      <dgm:spPr/>
      <dgm:t>
        <a:bodyPr/>
        <a:lstStyle/>
        <a:p>
          <a:r>
            <a:rPr lang="ru-RU" sz="2000" b="0" i="0" dirty="0"/>
            <a:t>Запускаем дискретное косинусное преобразование</a:t>
          </a:r>
          <a:endParaRPr lang="ru-RU" sz="2000" b="0" dirty="0"/>
        </a:p>
      </dgm:t>
    </dgm:pt>
    <dgm:pt modelId="{2AB36502-4B77-4221-8874-4FF919766CC5}" type="parTrans" cxnId="{2F70FCB8-85B0-4949-A6C6-80C914585F9B}">
      <dgm:prSet/>
      <dgm:spPr/>
      <dgm:t>
        <a:bodyPr/>
        <a:lstStyle/>
        <a:p>
          <a:endParaRPr lang="ru-RU"/>
        </a:p>
      </dgm:t>
    </dgm:pt>
    <dgm:pt modelId="{D60D7969-56D3-47E5-85A9-5F3E26331EB8}" type="sibTrans" cxnId="{2F70FCB8-85B0-4949-A6C6-80C914585F9B}">
      <dgm:prSet/>
      <dgm:spPr/>
      <dgm:t>
        <a:bodyPr/>
        <a:lstStyle/>
        <a:p>
          <a:endParaRPr lang="ru-RU"/>
        </a:p>
      </dgm:t>
    </dgm:pt>
    <dgm:pt modelId="{5C57C4A1-36FB-41D3-9E57-5D31C49BC241}">
      <dgm:prSet phldrT="[Текст]" custT="1"/>
      <dgm:spPr/>
      <dgm:t>
        <a:bodyPr/>
        <a:lstStyle/>
        <a:p>
          <a:r>
            <a:rPr lang="ru-RU" sz="2400" dirty="0"/>
            <a:t>Бинаризация</a:t>
          </a:r>
        </a:p>
      </dgm:t>
    </dgm:pt>
    <dgm:pt modelId="{951CDB16-7565-4CFE-8327-D56D82F95C2B}" type="parTrans" cxnId="{52A45D9F-79A9-4376-9165-443FF17A7C4B}">
      <dgm:prSet/>
      <dgm:spPr/>
      <dgm:t>
        <a:bodyPr/>
        <a:lstStyle/>
        <a:p>
          <a:endParaRPr lang="ru-RU"/>
        </a:p>
      </dgm:t>
    </dgm:pt>
    <dgm:pt modelId="{66740FE2-8923-40CE-9F38-B5649134C8D0}" type="sibTrans" cxnId="{52A45D9F-79A9-4376-9165-443FF17A7C4B}">
      <dgm:prSet/>
      <dgm:spPr>
        <a:ln>
          <a:solidFill>
            <a:schemeClr val="tx2"/>
          </a:solidFill>
        </a:ln>
      </dgm:spPr>
      <dgm:t>
        <a:bodyPr/>
        <a:lstStyle/>
        <a:p>
          <a:endParaRPr lang="ru-RU"/>
        </a:p>
      </dgm:t>
    </dgm:pt>
    <dgm:pt modelId="{CD4A18FA-39DD-48ED-A3B1-743FBD78C311}">
      <dgm:prSet phldrT="[Текст]" custT="1"/>
      <dgm:spPr/>
      <dgm:t>
        <a:bodyPr/>
        <a:lstStyle/>
        <a:p>
          <a:r>
            <a:rPr lang="ru-RU" sz="2400"/>
            <a:t>Убираем цвет</a:t>
          </a:r>
          <a:endParaRPr lang="ru-RU" sz="2400" dirty="0"/>
        </a:p>
      </dgm:t>
    </dgm:pt>
    <dgm:pt modelId="{C38A7406-92C8-4271-8574-B72D126ADA55}" type="parTrans" cxnId="{3B255F5A-CDB9-4855-9F64-F6CDCC587A07}">
      <dgm:prSet/>
      <dgm:spPr/>
      <dgm:t>
        <a:bodyPr/>
        <a:lstStyle/>
        <a:p>
          <a:endParaRPr lang="ru-RU"/>
        </a:p>
      </dgm:t>
    </dgm:pt>
    <dgm:pt modelId="{78DFF60B-D20A-458F-86EC-5C313EFC0968}" type="sibTrans" cxnId="{3B255F5A-CDB9-4855-9F64-F6CDCC587A07}">
      <dgm:prSet/>
      <dgm:spPr/>
      <dgm:t>
        <a:bodyPr/>
        <a:lstStyle/>
        <a:p>
          <a:endParaRPr lang="ru-RU"/>
        </a:p>
      </dgm:t>
    </dgm:pt>
    <dgm:pt modelId="{D6DDB60A-AA2B-4BC5-A099-8A950D9C0FE5}">
      <dgm:prSet phldrT="[Текст]" custT="1"/>
      <dgm:spPr/>
      <dgm:t>
        <a:bodyPr/>
        <a:lstStyle/>
        <a:p>
          <a:r>
            <a:rPr lang="ru-RU" sz="2400"/>
            <a:t>Строим хэш</a:t>
          </a:r>
          <a:endParaRPr lang="ru-RU" sz="2400" dirty="0"/>
        </a:p>
      </dgm:t>
    </dgm:pt>
    <dgm:pt modelId="{24E8C081-9848-401F-8D1A-017BC7FA0D75}" type="parTrans" cxnId="{9B26B92B-C5EE-44A7-84C8-1C1339A25953}">
      <dgm:prSet/>
      <dgm:spPr/>
      <dgm:t>
        <a:bodyPr/>
        <a:lstStyle/>
        <a:p>
          <a:endParaRPr lang="ru-RU"/>
        </a:p>
      </dgm:t>
    </dgm:pt>
    <dgm:pt modelId="{F1F3DAB0-7B79-4ABB-8168-6A9D00E6A6C8}" type="sibTrans" cxnId="{9B26B92B-C5EE-44A7-84C8-1C1339A25953}">
      <dgm:prSet/>
      <dgm:spPr/>
      <dgm:t>
        <a:bodyPr/>
        <a:lstStyle/>
        <a:p>
          <a:endParaRPr lang="ru-RU"/>
        </a:p>
      </dgm:t>
    </dgm:pt>
    <dgm:pt modelId="{4C31E6B4-509E-48FE-A4C8-981D76A09854}" type="pres">
      <dgm:prSet presAssocID="{65E794EC-8D0A-4A3F-B4AE-E222BE339EB3}" presName="Name0" presStyleCnt="0">
        <dgm:presLayoutVars>
          <dgm:dir/>
          <dgm:resizeHandles val="exact"/>
        </dgm:presLayoutVars>
      </dgm:prSet>
      <dgm:spPr/>
    </dgm:pt>
    <dgm:pt modelId="{89FB19BD-4D53-4E48-8580-4B891A55D7EE}" type="pres">
      <dgm:prSet presAssocID="{797A62BE-6AC0-4E12-B935-78B10B785244}" presName="node" presStyleLbl="node1" presStyleIdx="0" presStyleCnt="6">
        <dgm:presLayoutVars>
          <dgm:bulletEnabled val="1"/>
        </dgm:presLayoutVars>
      </dgm:prSet>
      <dgm:spPr/>
    </dgm:pt>
    <dgm:pt modelId="{AD3ABD33-A711-4C85-9853-1A7EA02C004E}" type="pres">
      <dgm:prSet presAssocID="{8EB3D7AB-C2CC-4F04-8FFF-7897BFB9BAFA}" presName="sibTrans" presStyleLbl="sibTrans1D1" presStyleIdx="0" presStyleCnt="5"/>
      <dgm:spPr/>
    </dgm:pt>
    <dgm:pt modelId="{501D8546-844E-4C84-BB82-67743469BE25}" type="pres">
      <dgm:prSet presAssocID="{8EB3D7AB-C2CC-4F04-8FFF-7897BFB9BAFA}" presName="connectorText" presStyleLbl="sibTrans1D1" presStyleIdx="0" presStyleCnt="5"/>
      <dgm:spPr/>
    </dgm:pt>
    <dgm:pt modelId="{EBE16EEF-61A9-4B1B-A018-77561E4B1D79}" type="pres">
      <dgm:prSet presAssocID="{CD4A18FA-39DD-48ED-A3B1-743FBD78C311}" presName="node" presStyleLbl="node1" presStyleIdx="1" presStyleCnt="6">
        <dgm:presLayoutVars>
          <dgm:bulletEnabled val="1"/>
        </dgm:presLayoutVars>
      </dgm:prSet>
      <dgm:spPr/>
    </dgm:pt>
    <dgm:pt modelId="{B4E33417-21CB-495E-8CBA-6F55758335F6}" type="pres">
      <dgm:prSet presAssocID="{78DFF60B-D20A-458F-86EC-5C313EFC0968}" presName="sibTrans" presStyleLbl="sibTrans1D1" presStyleIdx="1" presStyleCnt="5"/>
      <dgm:spPr/>
    </dgm:pt>
    <dgm:pt modelId="{D3C69E43-A740-4A48-B491-D0D83E4CE9DE}" type="pres">
      <dgm:prSet presAssocID="{78DFF60B-D20A-458F-86EC-5C313EFC0968}" presName="connectorText" presStyleLbl="sibTrans1D1" presStyleIdx="1" presStyleCnt="5"/>
      <dgm:spPr/>
    </dgm:pt>
    <dgm:pt modelId="{D3E03BDE-30B7-43EA-B068-2C18D167B516}" type="pres">
      <dgm:prSet presAssocID="{CCB7D6D8-930B-4493-82E4-5E916DF1B054}" presName="node" presStyleLbl="node1" presStyleIdx="2" presStyleCnt="6">
        <dgm:presLayoutVars>
          <dgm:bulletEnabled val="1"/>
        </dgm:presLayoutVars>
      </dgm:prSet>
      <dgm:spPr/>
    </dgm:pt>
    <dgm:pt modelId="{1D4CE307-0D55-4C22-9234-FA38D6598D82}" type="pres">
      <dgm:prSet presAssocID="{33298723-E94A-45D1-AA4F-F3A70DBA511C}" presName="sibTrans" presStyleLbl="sibTrans1D1" presStyleIdx="2" presStyleCnt="5"/>
      <dgm:spPr/>
    </dgm:pt>
    <dgm:pt modelId="{1E5342E6-D170-485F-9832-406397A89BAF}" type="pres">
      <dgm:prSet presAssocID="{33298723-E94A-45D1-AA4F-F3A70DBA511C}" presName="connectorText" presStyleLbl="sibTrans1D1" presStyleIdx="2" presStyleCnt="5"/>
      <dgm:spPr/>
    </dgm:pt>
    <dgm:pt modelId="{E960D9F8-D50B-4103-93FB-24F5DD96FFFF}" type="pres">
      <dgm:prSet presAssocID="{D4F90A90-AAB8-44F9-A95E-A36F4CC93439}" presName="node" presStyleLbl="node1" presStyleIdx="3" presStyleCnt="6">
        <dgm:presLayoutVars>
          <dgm:bulletEnabled val="1"/>
        </dgm:presLayoutVars>
      </dgm:prSet>
      <dgm:spPr/>
    </dgm:pt>
    <dgm:pt modelId="{1A9FF726-17FD-4888-8288-F913B08183B8}" type="pres">
      <dgm:prSet presAssocID="{D60D7969-56D3-47E5-85A9-5F3E26331EB8}" presName="sibTrans" presStyleLbl="sibTrans1D1" presStyleIdx="3" presStyleCnt="5"/>
      <dgm:spPr/>
    </dgm:pt>
    <dgm:pt modelId="{732D086B-A487-44BD-918E-83CB814B3226}" type="pres">
      <dgm:prSet presAssocID="{D60D7969-56D3-47E5-85A9-5F3E26331EB8}" presName="connectorText" presStyleLbl="sibTrans1D1" presStyleIdx="3" presStyleCnt="5"/>
      <dgm:spPr/>
    </dgm:pt>
    <dgm:pt modelId="{018DFA2F-A1F1-42E8-9C02-EFEB9C5B6B20}" type="pres">
      <dgm:prSet presAssocID="{5C57C4A1-36FB-41D3-9E57-5D31C49BC241}" presName="node" presStyleLbl="node1" presStyleIdx="4" presStyleCnt="6">
        <dgm:presLayoutVars>
          <dgm:bulletEnabled val="1"/>
        </dgm:presLayoutVars>
      </dgm:prSet>
      <dgm:spPr/>
    </dgm:pt>
    <dgm:pt modelId="{110DA1B4-7A18-49A0-BA76-C58F9DEB1085}" type="pres">
      <dgm:prSet presAssocID="{66740FE2-8923-40CE-9F38-B5649134C8D0}" presName="sibTrans" presStyleLbl="sibTrans1D1" presStyleIdx="4" presStyleCnt="5"/>
      <dgm:spPr/>
    </dgm:pt>
    <dgm:pt modelId="{A99FB2C5-DF36-42F4-9370-E0B7FFB5FA02}" type="pres">
      <dgm:prSet presAssocID="{66740FE2-8923-40CE-9F38-B5649134C8D0}" presName="connectorText" presStyleLbl="sibTrans1D1" presStyleIdx="4" presStyleCnt="5"/>
      <dgm:spPr/>
    </dgm:pt>
    <dgm:pt modelId="{FF00671F-8627-41CB-8B08-A3D27C36CA9C}" type="pres">
      <dgm:prSet presAssocID="{D6DDB60A-AA2B-4BC5-A099-8A950D9C0FE5}" presName="node" presStyleLbl="node1" presStyleIdx="5" presStyleCnt="6">
        <dgm:presLayoutVars>
          <dgm:bulletEnabled val="1"/>
        </dgm:presLayoutVars>
      </dgm:prSet>
      <dgm:spPr/>
    </dgm:pt>
  </dgm:ptLst>
  <dgm:cxnLst>
    <dgm:cxn modelId="{E087E708-79EB-4A1A-A9BF-C3FA7CED02DE}" type="presOf" srcId="{33298723-E94A-45D1-AA4F-F3A70DBA511C}" destId="{1D4CE307-0D55-4C22-9234-FA38D6598D82}" srcOrd="0" destOrd="0" presId="urn:microsoft.com/office/officeart/2005/8/layout/bProcess3"/>
    <dgm:cxn modelId="{F3F01B0F-4A42-4B5F-8C25-73364FB8E7D4}" type="presOf" srcId="{D4F90A90-AAB8-44F9-A95E-A36F4CC93439}" destId="{E960D9F8-D50B-4103-93FB-24F5DD96FFFF}" srcOrd="0" destOrd="0" presId="urn:microsoft.com/office/officeart/2005/8/layout/bProcess3"/>
    <dgm:cxn modelId="{CE4A8617-44F1-41DB-AD3B-F2715A76B7C1}" type="presOf" srcId="{66740FE2-8923-40CE-9F38-B5649134C8D0}" destId="{110DA1B4-7A18-49A0-BA76-C58F9DEB1085}" srcOrd="0" destOrd="0" presId="urn:microsoft.com/office/officeart/2005/8/layout/bProcess3"/>
    <dgm:cxn modelId="{C0E42C25-7860-4CF4-97DA-2D55DCB2F4CC}" type="presOf" srcId="{66740FE2-8923-40CE-9F38-B5649134C8D0}" destId="{A99FB2C5-DF36-42F4-9370-E0B7FFB5FA02}" srcOrd="1" destOrd="0" presId="urn:microsoft.com/office/officeart/2005/8/layout/bProcess3"/>
    <dgm:cxn modelId="{9B26B92B-C5EE-44A7-84C8-1C1339A25953}" srcId="{65E794EC-8D0A-4A3F-B4AE-E222BE339EB3}" destId="{D6DDB60A-AA2B-4BC5-A099-8A950D9C0FE5}" srcOrd="5" destOrd="0" parTransId="{24E8C081-9848-401F-8D1A-017BC7FA0D75}" sibTransId="{F1F3DAB0-7B79-4ABB-8168-6A9D00E6A6C8}"/>
    <dgm:cxn modelId="{E21B882C-EFAC-49B4-BA0D-948FE2F535B8}" type="presOf" srcId="{8EB3D7AB-C2CC-4F04-8FFF-7897BFB9BAFA}" destId="{501D8546-844E-4C84-BB82-67743469BE25}" srcOrd="1" destOrd="0" presId="urn:microsoft.com/office/officeart/2005/8/layout/bProcess3"/>
    <dgm:cxn modelId="{0C25D82D-857F-4A97-B7F6-4CE19AF649C6}" srcId="{65E794EC-8D0A-4A3F-B4AE-E222BE339EB3}" destId="{797A62BE-6AC0-4E12-B935-78B10B785244}" srcOrd="0" destOrd="0" parTransId="{FF9FCA86-37E4-4AFB-A061-95FD0CFB0688}" sibTransId="{8EB3D7AB-C2CC-4F04-8FFF-7897BFB9BAFA}"/>
    <dgm:cxn modelId="{72FC2F34-98E3-46E5-8A15-415D4F5AFE89}" type="presOf" srcId="{65E794EC-8D0A-4A3F-B4AE-E222BE339EB3}" destId="{4C31E6B4-509E-48FE-A4C8-981D76A09854}" srcOrd="0" destOrd="0" presId="urn:microsoft.com/office/officeart/2005/8/layout/bProcess3"/>
    <dgm:cxn modelId="{E1EEF73E-8AA1-45DC-AB7C-1FC924934E63}" srcId="{65E794EC-8D0A-4A3F-B4AE-E222BE339EB3}" destId="{CCB7D6D8-930B-4493-82E4-5E916DF1B054}" srcOrd="2" destOrd="0" parTransId="{4419DCB4-1AFD-4568-B3AA-2DAB5166400B}" sibTransId="{33298723-E94A-45D1-AA4F-F3A70DBA511C}"/>
    <dgm:cxn modelId="{8A640847-52C5-476E-B033-B22FB4709373}" type="presOf" srcId="{8EB3D7AB-C2CC-4F04-8FFF-7897BFB9BAFA}" destId="{AD3ABD33-A711-4C85-9853-1A7EA02C004E}" srcOrd="0" destOrd="0" presId="urn:microsoft.com/office/officeart/2005/8/layout/bProcess3"/>
    <dgm:cxn modelId="{631E0F69-FF80-4F4B-8C5C-63835CCC878D}" type="presOf" srcId="{CD4A18FA-39DD-48ED-A3B1-743FBD78C311}" destId="{EBE16EEF-61A9-4B1B-A018-77561E4B1D79}" srcOrd="0" destOrd="0" presId="urn:microsoft.com/office/officeart/2005/8/layout/bProcess3"/>
    <dgm:cxn modelId="{0AD7016B-8156-4ADB-B124-17D1035F0E46}" type="presOf" srcId="{D6DDB60A-AA2B-4BC5-A099-8A950D9C0FE5}" destId="{FF00671F-8627-41CB-8B08-A3D27C36CA9C}" srcOrd="0" destOrd="0" presId="urn:microsoft.com/office/officeart/2005/8/layout/bProcess3"/>
    <dgm:cxn modelId="{3B255F5A-CDB9-4855-9F64-F6CDCC587A07}" srcId="{65E794EC-8D0A-4A3F-B4AE-E222BE339EB3}" destId="{CD4A18FA-39DD-48ED-A3B1-743FBD78C311}" srcOrd="1" destOrd="0" parTransId="{C38A7406-92C8-4271-8574-B72D126ADA55}" sibTransId="{78DFF60B-D20A-458F-86EC-5C313EFC0968}"/>
    <dgm:cxn modelId="{4C5A9185-3C4D-4949-B70C-216B1DB4F530}" type="presOf" srcId="{78DFF60B-D20A-458F-86EC-5C313EFC0968}" destId="{B4E33417-21CB-495E-8CBA-6F55758335F6}" srcOrd="0" destOrd="0" presId="urn:microsoft.com/office/officeart/2005/8/layout/bProcess3"/>
    <dgm:cxn modelId="{24915A97-2345-4EF1-AE8B-F64616F6EDCA}" type="presOf" srcId="{D60D7969-56D3-47E5-85A9-5F3E26331EB8}" destId="{732D086B-A487-44BD-918E-83CB814B3226}" srcOrd="1" destOrd="0" presId="urn:microsoft.com/office/officeart/2005/8/layout/bProcess3"/>
    <dgm:cxn modelId="{EA0DA49B-972F-43FF-8D29-A072A5BD876C}" type="presOf" srcId="{78DFF60B-D20A-458F-86EC-5C313EFC0968}" destId="{D3C69E43-A740-4A48-B491-D0D83E4CE9DE}" srcOrd="1" destOrd="0" presId="urn:microsoft.com/office/officeart/2005/8/layout/bProcess3"/>
    <dgm:cxn modelId="{52A45D9F-79A9-4376-9165-443FF17A7C4B}" srcId="{65E794EC-8D0A-4A3F-B4AE-E222BE339EB3}" destId="{5C57C4A1-36FB-41D3-9E57-5D31C49BC241}" srcOrd="4" destOrd="0" parTransId="{951CDB16-7565-4CFE-8327-D56D82F95C2B}" sibTransId="{66740FE2-8923-40CE-9F38-B5649134C8D0}"/>
    <dgm:cxn modelId="{2F70FCB8-85B0-4949-A6C6-80C914585F9B}" srcId="{65E794EC-8D0A-4A3F-B4AE-E222BE339EB3}" destId="{D4F90A90-AAB8-44F9-A95E-A36F4CC93439}" srcOrd="3" destOrd="0" parTransId="{2AB36502-4B77-4221-8874-4FF919766CC5}" sibTransId="{D60D7969-56D3-47E5-85A9-5F3E26331EB8}"/>
    <dgm:cxn modelId="{65D0FDC4-A4AC-4F75-94A6-5371279EB769}" type="presOf" srcId="{5C57C4A1-36FB-41D3-9E57-5D31C49BC241}" destId="{018DFA2F-A1F1-42E8-9C02-EFEB9C5B6B20}" srcOrd="0" destOrd="0" presId="urn:microsoft.com/office/officeart/2005/8/layout/bProcess3"/>
    <dgm:cxn modelId="{EECBCAD4-1EA9-43C9-83B0-88CBB870C984}" type="presOf" srcId="{33298723-E94A-45D1-AA4F-F3A70DBA511C}" destId="{1E5342E6-D170-485F-9832-406397A89BAF}" srcOrd="1" destOrd="0" presId="urn:microsoft.com/office/officeart/2005/8/layout/bProcess3"/>
    <dgm:cxn modelId="{3A8281DA-3BAB-4626-A949-6A91714D626B}" type="presOf" srcId="{797A62BE-6AC0-4E12-B935-78B10B785244}" destId="{89FB19BD-4D53-4E48-8580-4B891A55D7EE}" srcOrd="0" destOrd="0" presId="urn:microsoft.com/office/officeart/2005/8/layout/bProcess3"/>
    <dgm:cxn modelId="{77EF9AE7-AFED-425D-82FE-DA262392528C}" type="presOf" srcId="{CCB7D6D8-930B-4493-82E4-5E916DF1B054}" destId="{D3E03BDE-30B7-43EA-B068-2C18D167B516}" srcOrd="0" destOrd="0" presId="urn:microsoft.com/office/officeart/2005/8/layout/bProcess3"/>
    <dgm:cxn modelId="{7C9A3DFB-861D-4EB0-9D93-9D1CF97244FB}" type="presOf" srcId="{D60D7969-56D3-47E5-85A9-5F3E26331EB8}" destId="{1A9FF726-17FD-4888-8288-F913B08183B8}" srcOrd="0" destOrd="0" presId="urn:microsoft.com/office/officeart/2005/8/layout/bProcess3"/>
    <dgm:cxn modelId="{82258B8C-661D-459A-B07C-0E225812DB07}" type="presParOf" srcId="{4C31E6B4-509E-48FE-A4C8-981D76A09854}" destId="{89FB19BD-4D53-4E48-8580-4B891A55D7EE}" srcOrd="0" destOrd="0" presId="urn:microsoft.com/office/officeart/2005/8/layout/bProcess3"/>
    <dgm:cxn modelId="{C28B7DA2-1BE1-4BE6-9E38-021668642FD5}" type="presParOf" srcId="{4C31E6B4-509E-48FE-A4C8-981D76A09854}" destId="{AD3ABD33-A711-4C85-9853-1A7EA02C004E}" srcOrd="1" destOrd="0" presId="urn:microsoft.com/office/officeart/2005/8/layout/bProcess3"/>
    <dgm:cxn modelId="{ECE48E3D-428E-4C90-9169-809C1731C6D4}" type="presParOf" srcId="{AD3ABD33-A711-4C85-9853-1A7EA02C004E}" destId="{501D8546-844E-4C84-BB82-67743469BE25}" srcOrd="0" destOrd="0" presId="urn:microsoft.com/office/officeart/2005/8/layout/bProcess3"/>
    <dgm:cxn modelId="{AEBA17B7-DF2D-4F67-829D-86491A3D74F0}" type="presParOf" srcId="{4C31E6B4-509E-48FE-A4C8-981D76A09854}" destId="{EBE16EEF-61A9-4B1B-A018-77561E4B1D79}" srcOrd="2" destOrd="0" presId="urn:microsoft.com/office/officeart/2005/8/layout/bProcess3"/>
    <dgm:cxn modelId="{EEDC8CC1-6894-433D-B1AB-8F0B6D33D738}" type="presParOf" srcId="{4C31E6B4-509E-48FE-A4C8-981D76A09854}" destId="{B4E33417-21CB-495E-8CBA-6F55758335F6}" srcOrd="3" destOrd="0" presId="urn:microsoft.com/office/officeart/2005/8/layout/bProcess3"/>
    <dgm:cxn modelId="{FDEB650B-77A8-4FE2-A85C-906787F25347}" type="presParOf" srcId="{B4E33417-21CB-495E-8CBA-6F55758335F6}" destId="{D3C69E43-A740-4A48-B491-D0D83E4CE9DE}" srcOrd="0" destOrd="0" presId="urn:microsoft.com/office/officeart/2005/8/layout/bProcess3"/>
    <dgm:cxn modelId="{11C99441-2DE6-4500-BCAD-FFF86DD6DB17}" type="presParOf" srcId="{4C31E6B4-509E-48FE-A4C8-981D76A09854}" destId="{D3E03BDE-30B7-43EA-B068-2C18D167B516}" srcOrd="4" destOrd="0" presId="urn:microsoft.com/office/officeart/2005/8/layout/bProcess3"/>
    <dgm:cxn modelId="{F31A9D3F-8DD8-4CDE-9C75-3FF1B789D4EA}" type="presParOf" srcId="{4C31E6B4-509E-48FE-A4C8-981D76A09854}" destId="{1D4CE307-0D55-4C22-9234-FA38D6598D82}" srcOrd="5" destOrd="0" presId="urn:microsoft.com/office/officeart/2005/8/layout/bProcess3"/>
    <dgm:cxn modelId="{78ED6B50-09E4-4E71-ACDD-FCE4AF9C211C}" type="presParOf" srcId="{1D4CE307-0D55-4C22-9234-FA38D6598D82}" destId="{1E5342E6-D170-485F-9832-406397A89BAF}" srcOrd="0" destOrd="0" presId="urn:microsoft.com/office/officeart/2005/8/layout/bProcess3"/>
    <dgm:cxn modelId="{25905013-6586-4EC3-9F37-C08016B3F63F}" type="presParOf" srcId="{4C31E6B4-509E-48FE-A4C8-981D76A09854}" destId="{E960D9F8-D50B-4103-93FB-24F5DD96FFFF}" srcOrd="6" destOrd="0" presId="urn:microsoft.com/office/officeart/2005/8/layout/bProcess3"/>
    <dgm:cxn modelId="{85600EFA-805E-45A6-A25B-547B6004CEEA}" type="presParOf" srcId="{4C31E6B4-509E-48FE-A4C8-981D76A09854}" destId="{1A9FF726-17FD-4888-8288-F913B08183B8}" srcOrd="7" destOrd="0" presId="urn:microsoft.com/office/officeart/2005/8/layout/bProcess3"/>
    <dgm:cxn modelId="{2963FDB2-A453-4395-8BEA-A14F3DB7E756}" type="presParOf" srcId="{1A9FF726-17FD-4888-8288-F913B08183B8}" destId="{732D086B-A487-44BD-918E-83CB814B3226}" srcOrd="0" destOrd="0" presId="urn:microsoft.com/office/officeart/2005/8/layout/bProcess3"/>
    <dgm:cxn modelId="{877A9687-2FDF-4332-9511-6A42FDCCF366}" type="presParOf" srcId="{4C31E6B4-509E-48FE-A4C8-981D76A09854}" destId="{018DFA2F-A1F1-42E8-9C02-EFEB9C5B6B20}" srcOrd="8" destOrd="0" presId="urn:microsoft.com/office/officeart/2005/8/layout/bProcess3"/>
    <dgm:cxn modelId="{C68848A3-CB1C-4F91-A1D2-FF770CA03346}" type="presParOf" srcId="{4C31E6B4-509E-48FE-A4C8-981D76A09854}" destId="{110DA1B4-7A18-49A0-BA76-C58F9DEB1085}" srcOrd="9" destOrd="0" presId="urn:microsoft.com/office/officeart/2005/8/layout/bProcess3"/>
    <dgm:cxn modelId="{F98F44F6-B181-4868-9722-390733092A9F}" type="presParOf" srcId="{110DA1B4-7A18-49A0-BA76-C58F9DEB1085}" destId="{A99FB2C5-DF36-42F4-9370-E0B7FFB5FA02}" srcOrd="0" destOrd="0" presId="urn:microsoft.com/office/officeart/2005/8/layout/bProcess3"/>
    <dgm:cxn modelId="{B1E8CFC8-3D1C-4C1F-A4F4-7686DA74B896}" type="presParOf" srcId="{4C31E6B4-509E-48FE-A4C8-981D76A09854}" destId="{FF00671F-8627-41CB-8B08-A3D27C36CA9C}" srcOrd="10" destOrd="0" presId="urn:microsoft.com/office/officeart/2005/8/layout/b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B44A424-E71D-48F3-ABF1-DD6B145E4796}" type="doc">
      <dgm:prSet loTypeId="urn:microsoft.com/office/officeart/2005/8/layout/bProcess3" loCatId="process" qsTypeId="urn:microsoft.com/office/officeart/2005/8/quickstyle/simple1" qsCatId="simple" csTypeId="urn:microsoft.com/office/officeart/2005/8/colors/accent0_3" csCatId="mainScheme" phldr="1"/>
      <dgm:spPr/>
      <dgm:t>
        <a:bodyPr/>
        <a:lstStyle/>
        <a:p>
          <a:endParaRPr lang="ru-RU"/>
        </a:p>
      </dgm:t>
    </dgm:pt>
    <dgm:pt modelId="{FF4B9B63-78D9-4CB5-9606-0C6FCFD1B5D8}">
      <dgm:prSet phldrT="[Текст]"/>
      <dgm:spPr/>
      <dgm:t>
        <a:bodyPr/>
        <a:lstStyle/>
        <a:p>
          <a:r>
            <a:rPr lang="ru-RU" dirty="0"/>
            <a:t>Фото</a:t>
          </a:r>
        </a:p>
      </dgm:t>
    </dgm:pt>
    <dgm:pt modelId="{0ECB0829-DF50-4C5F-BFCB-65E58F2A3013}" type="parTrans" cxnId="{F21A557D-D310-4B9C-8826-B3255CB9D50C}">
      <dgm:prSet/>
      <dgm:spPr/>
      <dgm:t>
        <a:bodyPr/>
        <a:lstStyle/>
        <a:p>
          <a:endParaRPr lang="ru-RU"/>
        </a:p>
      </dgm:t>
    </dgm:pt>
    <dgm:pt modelId="{79667113-15BD-4DA8-9A5A-7A7EC546D25B}" type="sibTrans" cxnId="{F21A557D-D310-4B9C-8826-B3255CB9D50C}">
      <dgm:prSet/>
      <dgm:spPr/>
      <dgm:t>
        <a:bodyPr/>
        <a:lstStyle/>
        <a:p>
          <a:endParaRPr lang="ru-RU"/>
        </a:p>
      </dgm:t>
    </dgm:pt>
    <dgm:pt modelId="{33C936CF-D658-4BDB-8EA3-166C863CE919}">
      <dgm:prSet phldrT="[Текст]"/>
      <dgm:spPr/>
      <dgm:t>
        <a:bodyPr/>
        <a:lstStyle/>
        <a:p>
          <a:r>
            <a:rPr lang="ru-RU" dirty="0"/>
            <a:t>Уменьшаем фото</a:t>
          </a:r>
        </a:p>
      </dgm:t>
    </dgm:pt>
    <dgm:pt modelId="{B06F8B7C-038A-4FFB-9E3B-CF539A10F729}" type="parTrans" cxnId="{2FB175BE-3189-4C4D-9FD1-F94A82321B5D}">
      <dgm:prSet/>
      <dgm:spPr/>
      <dgm:t>
        <a:bodyPr/>
        <a:lstStyle/>
        <a:p>
          <a:endParaRPr lang="ru-RU"/>
        </a:p>
      </dgm:t>
    </dgm:pt>
    <dgm:pt modelId="{F7C550E3-D7A8-4FF5-9C0F-4419E0F15DED}" type="sibTrans" cxnId="{2FB175BE-3189-4C4D-9FD1-F94A82321B5D}">
      <dgm:prSet/>
      <dgm:spPr/>
      <dgm:t>
        <a:bodyPr/>
        <a:lstStyle/>
        <a:p>
          <a:endParaRPr lang="ru-RU"/>
        </a:p>
      </dgm:t>
    </dgm:pt>
    <dgm:pt modelId="{9378AEB3-9161-4577-8A54-F3F11317D5FB}">
      <dgm:prSet phldrT="[Текст]"/>
      <dgm:spPr/>
      <dgm:t>
        <a:bodyPr/>
        <a:lstStyle/>
        <a:p>
          <a:r>
            <a:rPr lang="ru-RU" dirty="0"/>
            <a:t>Вычисляем разницу</a:t>
          </a:r>
        </a:p>
      </dgm:t>
    </dgm:pt>
    <dgm:pt modelId="{8283EE67-D8D6-47F7-931D-6F258A212EE8}" type="parTrans" cxnId="{90992F3B-0B6E-4D6B-B7B0-B4D15E607F3E}">
      <dgm:prSet/>
      <dgm:spPr/>
      <dgm:t>
        <a:bodyPr/>
        <a:lstStyle/>
        <a:p>
          <a:endParaRPr lang="ru-RU"/>
        </a:p>
      </dgm:t>
    </dgm:pt>
    <dgm:pt modelId="{C82BDD41-1B3D-4ED8-8203-229A29A2DD0F}" type="sibTrans" cxnId="{90992F3B-0B6E-4D6B-B7B0-B4D15E607F3E}">
      <dgm:prSet/>
      <dgm:spPr/>
      <dgm:t>
        <a:bodyPr/>
        <a:lstStyle/>
        <a:p>
          <a:endParaRPr lang="ru-RU"/>
        </a:p>
      </dgm:t>
    </dgm:pt>
    <dgm:pt modelId="{A29979F0-FAC4-4E22-9759-8CCED94774A6}">
      <dgm:prSet phldrT="[Текст]"/>
      <dgm:spPr/>
      <dgm:t>
        <a:bodyPr/>
        <a:lstStyle/>
        <a:p>
          <a:r>
            <a:rPr lang="ru-RU" dirty="0"/>
            <a:t>Бинаризация</a:t>
          </a:r>
        </a:p>
      </dgm:t>
    </dgm:pt>
    <dgm:pt modelId="{2BB729DC-249E-444E-B0DD-9D4133975ED9}" type="parTrans" cxnId="{7A67FA9C-F5F4-4616-80FD-5999C8F56B53}">
      <dgm:prSet/>
      <dgm:spPr/>
      <dgm:t>
        <a:bodyPr/>
        <a:lstStyle/>
        <a:p>
          <a:endParaRPr lang="ru-RU"/>
        </a:p>
      </dgm:t>
    </dgm:pt>
    <dgm:pt modelId="{B8B626B8-C495-4DA6-98E8-CD3867F7336C}" type="sibTrans" cxnId="{7A67FA9C-F5F4-4616-80FD-5999C8F56B53}">
      <dgm:prSet/>
      <dgm:spPr>
        <a:ln>
          <a:solidFill>
            <a:schemeClr val="tx2"/>
          </a:solidFill>
        </a:ln>
      </dgm:spPr>
      <dgm:t>
        <a:bodyPr/>
        <a:lstStyle/>
        <a:p>
          <a:endParaRPr lang="ru-RU"/>
        </a:p>
      </dgm:t>
    </dgm:pt>
    <dgm:pt modelId="{59F7CEF2-60E0-4BF7-8413-C98772449EA3}">
      <dgm:prSet phldrT="[Текст]"/>
      <dgm:spPr/>
      <dgm:t>
        <a:bodyPr/>
        <a:lstStyle/>
        <a:p>
          <a:r>
            <a:rPr lang="ru-RU" dirty="0"/>
            <a:t>Строим хэш</a:t>
          </a:r>
        </a:p>
      </dgm:t>
    </dgm:pt>
    <dgm:pt modelId="{A92B9533-CFAE-48DA-848A-CEE1DFBDF4AB}" type="parTrans" cxnId="{F7349BCD-08DF-4A82-98D9-FAD6CDDB2096}">
      <dgm:prSet/>
      <dgm:spPr/>
      <dgm:t>
        <a:bodyPr/>
        <a:lstStyle/>
        <a:p>
          <a:endParaRPr lang="ru-RU"/>
        </a:p>
      </dgm:t>
    </dgm:pt>
    <dgm:pt modelId="{65C1CFAF-CA8D-4795-A8A8-1278B275888C}" type="sibTrans" cxnId="{F7349BCD-08DF-4A82-98D9-FAD6CDDB2096}">
      <dgm:prSet/>
      <dgm:spPr/>
      <dgm:t>
        <a:bodyPr/>
        <a:lstStyle/>
        <a:p>
          <a:endParaRPr lang="ru-RU"/>
        </a:p>
      </dgm:t>
    </dgm:pt>
    <dgm:pt modelId="{8A719FB0-41F6-4A9B-8704-42D0C17154E4}">
      <dgm:prSet phldrT="[Текст]"/>
      <dgm:spPr/>
      <dgm:t>
        <a:bodyPr/>
        <a:lstStyle/>
        <a:p>
          <a:r>
            <a:rPr lang="ru-RU"/>
            <a:t>Делаем черно-белым</a:t>
          </a:r>
          <a:endParaRPr lang="ru-RU" dirty="0"/>
        </a:p>
      </dgm:t>
    </dgm:pt>
    <dgm:pt modelId="{9790B8FA-585F-4457-8FC3-7397C44B4776}" type="parTrans" cxnId="{13C9680F-A263-4463-A64E-12700BB7AC5A}">
      <dgm:prSet/>
      <dgm:spPr/>
      <dgm:t>
        <a:bodyPr/>
        <a:lstStyle/>
        <a:p>
          <a:endParaRPr lang="ru-RU"/>
        </a:p>
      </dgm:t>
    </dgm:pt>
    <dgm:pt modelId="{F6CF9C3A-BB42-48A9-8096-7F10D5DBEF01}" type="sibTrans" cxnId="{13C9680F-A263-4463-A64E-12700BB7AC5A}">
      <dgm:prSet/>
      <dgm:spPr/>
      <dgm:t>
        <a:bodyPr/>
        <a:lstStyle/>
        <a:p>
          <a:endParaRPr lang="ru-RU"/>
        </a:p>
      </dgm:t>
    </dgm:pt>
    <dgm:pt modelId="{3E92BE9C-0DD7-432F-8635-B2C51E44063E}" type="pres">
      <dgm:prSet presAssocID="{1B44A424-E71D-48F3-ABF1-DD6B145E4796}" presName="Name0" presStyleCnt="0">
        <dgm:presLayoutVars>
          <dgm:dir/>
          <dgm:resizeHandles val="exact"/>
        </dgm:presLayoutVars>
      </dgm:prSet>
      <dgm:spPr/>
    </dgm:pt>
    <dgm:pt modelId="{AE8A49AF-C6DA-44E6-B3A4-F452D933309E}" type="pres">
      <dgm:prSet presAssocID="{FF4B9B63-78D9-4CB5-9606-0C6FCFD1B5D8}" presName="node" presStyleLbl="node1" presStyleIdx="0" presStyleCnt="6">
        <dgm:presLayoutVars>
          <dgm:bulletEnabled val="1"/>
        </dgm:presLayoutVars>
      </dgm:prSet>
      <dgm:spPr/>
    </dgm:pt>
    <dgm:pt modelId="{D79F3F7E-A32A-40CD-A186-2519283CDF60}" type="pres">
      <dgm:prSet presAssocID="{79667113-15BD-4DA8-9A5A-7A7EC546D25B}" presName="sibTrans" presStyleLbl="sibTrans1D1" presStyleIdx="0" presStyleCnt="5"/>
      <dgm:spPr/>
    </dgm:pt>
    <dgm:pt modelId="{1CBFB5F8-1713-4DA9-B986-DBE01CADCB67}" type="pres">
      <dgm:prSet presAssocID="{79667113-15BD-4DA8-9A5A-7A7EC546D25B}" presName="connectorText" presStyleLbl="sibTrans1D1" presStyleIdx="0" presStyleCnt="5"/>
      <dgm:spPr/>
    </dgm:pt>
    <dgm:pt modelId="{521B880E-BABB-478E-828D-5FB6A5481056}" type="pres">
      <dgm:prSet presAssocID="{8A719FB0-41F6-4A9B-8704-42D0C17154E4}" presName="node" presStyleLbl="node1" presStyleIdx="1" presStyleCnt="6">
        <dgm:presLayoutVars>
          <dgm:bulletEnabled val="1"/>
        </dgm:presLayoutVars>
      </dgm:prSet>
      <dgm:spPr/>
    </dgm:pt>
    <dgm:pt modelId="{2F75E7EC-7795-4783-8B2F-30D25CCB6A1E}" type="pres">
      <dgm:prSet presAssocID="{F6CF9C3A-BB42-48A9-8096-7F10D5DBEF01}" presName="sibTrans" presStyleLbl="sibTrans1D1" presStyleIdx="1" presStyleCnt="5"/>
      <dgm:spPr/>
    </dgm:pt>
    <dgm:pt modelId="{B58E7478-280B-4B65-B015-1F6C49F17B34}" type="pres">
      <dgm:prSet presAssocID="{F6CF9C3A-BB42-48A9-8096-7F10D5DBEF01}" presName="connectorText" presStyleLbl="sibTrans1D1" presStyleIdx="1" presStyleCnt="5"/>
      <dgm:spPr/>
    </dgm:pt>
    <dgm:pt modelId="{660339D7-B8DE-4111-A8A4-C0588385DC07}" type="pres">
      <dgm:prSet presAssocID="{33C936CF-D658-4BDB-8EA3-166C863CE919}" presName="node" presStyleLbl="node1" presStyleIdx="2" presStyleCnt="6">
        <dgm:presLayoutVars>
          <dgm:bulletEnabled val="1"/>
        </dgm:presLayoutVars>
      </dgm:prSet>
      <dgm:spPr/>
    </dgm:pt>
    <dgm:pt modelId="{86434219-03E6-446F-8215-6DFF2FF77974}" type="pres">
      <dgm:prSet presAssocID="{F7C550E3-D7A8-4FF5-9C0F-4419E0F15DED}" presName="sibTrans" presStyleLbl="sibTrans1D1" presStyleIdx="2" presStyleCnt="5"/>
      <dgm:spPr/>
    </dgm:pt>
    <dgm:pt modelId="{5164A373-EEAE-4766-9046-C36ABCF24957}" type="pres">
      <dgm:prSet presAssocID="{F7C550E3-D7A8-4FF5-9C0F-4419E0F15DED}" presName="connectorText" presStyleLbl="sibTrans1D1" presStyleIdx="2" presStyleCnt="5"/>
      <dgm:spPr/>
    </dgm:pt>
    <dgm:pt modelId="{3788DF4E-4D9F-4F2C-848D-EE8D496F725C}" type="pres">
      <dgm:prSet presAssocID="{9378AEB3-9161-4577-8A54-F3F11317D5FB}" presName="node" presStyleLbl="node1" presStyleIdx="3" presStyleCnt="6">
        <dgm:presLayoutVars>
          <dgm:bulletEnabled val="1"/>
        </dgm:presLayoutVars>
      </dgm:prSet>
      <dgm:spPr/>
    </dgm:pt>
    <dgm:pt modelId="{C0AE08DA-7391-418F-87B2-5F4E49B4E547}" type="pres">
      <dgm:prSet presAssocID="{C82BDD41-1B3D-4ED8-8203-229A29A2DD0F}" presName="sibTrans" presStyleLbl="sibTrans1D1" presStyleIdx="3" presStyleCnt="5"/>
      <dgm:spPr/>
    </dgm:pt>
    <dgm:pt modelId="{BF9DF428-1426-4E12-9D35-70EFC08C89F1}" type="pres">
      <dgm:prSet presAssocID="{C82BDD41-1B3D-4ED8-8203-229A29A2DD0F}" presName="connectorText" presStyleLbl="sibTrans1D1" presStyleIdx="3" presStyleCnt="5"/>
      <dgm:spPr/>
    </dgm:pt>
    <dgm:pt modelId="{CA34ABD6-3CBB-44FB-A693-FCDF8963C1C1}" type="pres">
      <dgm:prSet presAssocID="{A29979F0-FAC4-4E22-9759-8CCED94774A6}" presName="node" presStyleLbl="node1" presStyleIdx="4" presStyleCnt="6">
        <dgm:presLayoutVars>
          <dgm:bulletEnabled val="1"/>
        </dgm:presLayoutVars>
      </dgm:prSet>
      <dgm:spPr/>
    </dgm:pt>
    <dgm:pt modelId="{8AF602CF-69AD-4BF8-B2AF-6822B8360F67}" type="pres">
      <dgm:prSet presAssocID="{B8B626B8-C495-4DA6-98E8-CD3867F7336C}" presName="sibTrans" presStyleLbl="sibTrans1D1" presStyleIdx="4" presStyleCnt="5"/>
      <dgm:spPr/>
    </dgm:pt>
    <dgm:pt modelId="{42863661-D382-45D9-AB19-6BF4E2538F15}" type="pres">
      <dgm:prSet presAssocID="{B8B626B8-C495-4DA6-98E8-CD3867F7336C}" presName="connectorText" presStyleLbl="sibTrans1D1" presStyleIdx="4" presStyleCnt="5"/>
      <dgm:spPr/>
    </dgm:pt>
    <dgm:pt modelId="{4040A810-CE6C-4684-BC45-BE50CEFE9CBC}" type="pres">
      <dgm:prSet presAssocID="{59F7CEF2-60E0-4BF7-8413-C98772449EA3}" presName="node" presStyleLbl="node1" presStyleIdx="5" presStyleCnt="6">
        <dgm:presLayoutVars>
          <dgm:bulletEnabled val="1"/>
        </dgm:presLayoutVars>
      </dgm:prSet>
      <dgm:spPr/>
    </dgm:pt>
  </dgm:ptLst>
  <dgm:cxnLst>
    <dgm:cxn modelId="{13C9680F-A263-4463-A64E-12700BB7AC5A}" srcId="{1B44A424-E71D-48F3-ABF1-DD6B145E4796}" destId="{8A719FB0-41F6-4A9B-8704-42D0C17154E4}" srcOrd="1" destOrd="0" parTransId="{9790B8FA-585F-4457-8FC3-7397C44B4776}" sibTransId="{F6CF9C3A-BB42-48A9-8096-7F10D5DBEF01}"/>
    <dgm:cxn modelId="{A79A8212-0230-4E6C-AB52-80D27D4A69CF}" type="presOf" srcId="{FF4B9B63-78D9-4CB5-9606-0C6FCFD1B5D8}" destId="{AE8A49AF-C6DA-44E6-B3A4-F452D933309E}" srcOrd="0" destOrd="0" presId="urn:microsoft.com/office/officeart/2005/8/layout/bProcess3"/>
    <dgm:cxn modelId="{3342E915-AC69-4413-B64E-81138B72AD9C}" type="presOf" srcId="{F6CF9C3A-BB42-48A9-8096-7F10D5DBEF01}" destId="{B58E7478-280B-4B65-B015-1F6C49F17B34}" srcOrd="1" destOrd="0" presId="urn:microsoft.com/office/officeart/2005/8/layout/bProcess3"/>
    <dgm:cxn modelId="{90992F3B-0B6E-4D6B-B7B0-B4D15E607F3E}" srcId="{1B44A424-E71D-48F3-ABF1-DD6B145E4796}" destId="{9378AEB3-9161-4577-8A54-F3F11317D5FB}" srcOrd="3" destOrd="0" parTransId="{8283EE67-D8D6-47F7-931D-6F258A212EE8}" sibTransId="{C82BDD41-1B3D-4ED8-8203-229A29A2DD0F}"/>
    <dgm:cxn modelId="{98970860-28F5-4D82-A4A9-9BB97E73D40C}" type="presOf" srcId="{79667113-15BD-4DA8-9A5A-7A7EC546D25B}" destId="{D79F3F7E-A32A-40CD-A186-2519283CDF60}" srcOrd="0" destOrd="0" presId="urn:microsoft.com/office/officeart/2005/8/layout/bProcess3"/>
    <dgm:cxn modelId="{62E3E141-F7F3-42A1-9F9C-3B2B6D57FB5D}" type="presOf" srcId="{79667113-15BD-4DA8-9A5A-7A7EC546D25B}" destId="{1CBFB5F8-1713-4DA9-B986-DBE01CADCB67}" srcOrd="1" destOrd="0" presId="urn:microsoft.com/office/officeart/2005/8/layout/bProcess3"/>
    <dgm:cxn modelId="{7EBC6064-D484-46F4-A4CE-1368A44643E6}" type="presOf" srcId="{9378AEB3-9161-4577-8A54-F3F11317D5FB}" destId="{3788DF4E-4D9F-4F2C-848D-EE8D496F725C}" srcOrd="0" destOrd="0" presId="urn:microsoft.com/office/officeart/2005/8/layout/bProcess3"/>
    <dgm:cxn modelId="{27033F4B-5E8C-4313-8682-B6AB077CC220}" type="presOf" srcId="{8A719FB0-41F6-4A9B-8704-42D0C17154E4}" destId="{521B880E-BABB-478E-828D-5FB6A5481056}" srcOrd="0" destOrd="0" presId="urn:microsoft.com/office/officeart/2005/8/layout/bProcess3"/>
    <dgm:cxn modelId="{70F4C473-2B25-4DEA-A9B8-0E1264D2DCD5}" type="presOf" srcId="{C82BDD41-1B3D-4ED8-8203-229A29A2DD0F}" destId="{C0AE08DA-7391-418F-87B2-5F4E49B4E547}" srcOrd="0" destOrd="0" presId="urn:microsoft.com/office/officeart/2005/8/layout/bProcess3"/>
    <dgm:cxn modelId="{2034F573-70B6-4988-83DE-007442B38C46}" type="presOf" srcId="{59F7CEF2-60E0-4BF7-8413-C98772449EA3}" destId="{4040A810-CE6C-4684-BC45-BE50CEFE9CBC}" srcOrd="0" destOrd="0" presId="urn:microsoft.com/office/officeart/2005/8/layout/bProcess3"/>
    <dgm:cxn modelId="{F7897C58-E247-4085-A826-243C9A0D245E}" type="presOf" srcId="{A29979F0-FAC4-4E22-9759-8CCED94774A6}" destId="{CA34ABD6-3CBB-44FB-A693-FCDF8963C1C1}" srcOrd="0" destOrd="0" presId="urn:microsoft.com/office/officeart/2005/8/layout/bProcess3"/>
    <dgm:cxn modelId="{F21A557D-D310-4B9C-8826-B3255CB9D50C}" srcId="{1B44A424-E71D-48F3-ABF1-DD6B145E4796}" destId="{FF4B9B63-78D9-4CB5-9606-0C6FCFD1B5D8}" srcOrd="0" destOrd="0" parTransId="{0ECB0829-DF50-4C5F-BFCB-65E58F2A3013}" sibTransId="{79667113-15BD-4DA8-9A5A-7A7EC546D25B}"/>
    <dgm:cxn modelId="{7A67FA9C-F5F4-4616-80FD-5999C8F56B53}" srcId="{1B44A424-E71D-48F3-ABF1-DD6B145E4796}" destId="{A29979F0-FAC4-4E22-9759-8CCED94774A6}" srcOrd="4" destOrd="0" parTransId="{2BB729DC-249E-444E-B0DD-9D4133975ED9}" sibTransId="{B8B626B8-C495-4DA6-98E8-CD3867F7336C}"/>
    <dgm:cxn modelId="{B3215CB8-C28B-4059-AAF0-DFAACCE559E4}" type="presOf" srcId="{F7C550E3-D7A8-4FF5-9C0F-4419E0F15DED}" destId="{5164A373-EEAE-4766-9046-C36ABCF24957}" srcOrd="1" destOrd="0" presId="urn:microsoft.com/office/officeart/2005/8/layout/bProcess3"/>
    <dgm:cxn modelId="{2FB175BE-3189-4C4D-9FD1-F94A82321B5D}" srcId="{1B44A424-E71D-48F3-ABF1-DD6B145E4796}" destId="{33C936CF-D658-4BDB-8EA3-166C863CE919}" srcOrd="2" destOrd="0" parTransId="{B06F8B7C-038A-4FFB-9E3B-CF539A10F729}" sibTransId="{F7C550E3-D7A8-4FF5-9C0F-4419E0F15DED}"/>
    <dgm:cxn modelId="{FB9F28C5-76F4-4515-9F64-AC6165EE9286}" type="presOf" srcId="{1B44A424-E71D-48F3-ABF1-DD6B145E4796}" destId="{3E92BE9C-0DD7-432F-8635-B2C51E44063E}" srcOrd="0" destOrd="0" presId="urn:microsoft.com/office/officeart/2005/8/layout/bProcess3"/>
    <dgm:cxn modelId="{F7349BCD-08DF-4A82-98D9-FAD6CDDB2096}" srcId="{1B44A424-E71D-48F3-ABF1-DD6B145E4796}" destId="{59F7CEF2-60E0-4BF7-8413-C98772449EA3}" srcOrd="5" destOrd="0" parTransId="{A92B9533-CFAE-48DA-848A-CEE1DFBDF4AB}" sibTransId="{65C1CFAF-CA8D-4795-A8A8-1278B275888C}"/>
    <dgm:cxn modelId="{A95313DB-801F-488C-8903-4F76EFD1E3F3}" type="presOf" srcId="{B8B626B8-C495-4DA6-98E8-CD3867F7336C}" destId="{8AF602CF-69AD-4BF8-B2AF-6822B8360F67}" srcOrd="0" destOrd="0" presId="urn:microsoft.com/office/officeart/2005/8/layout/bProcess3"/>
    <dgm:cxn modelId="{667774E8-C2DB-48F4-A3E2-6662A2F92E5E}" type="presOf" srcId="{F6CF9C3A-BB42-48A9-8096-7F10D5DBEF01}" destId="{2F75E7EC-7795-4783-8B2F-30D25CCB6A1E}" srcOrd="0" destOrd="0" presId="urn:microsoft.com/office/officeart/2005/8/layout/bProcess3"/>
    <dgm:cxn modelId="{0B4164EA-5420-4DCE-8DD2-0EC30181D049}" type="presOf" srcId="{B8B626B8-C495-4DA6-98E8-CD3867F7336C}" destId="{42863661-D382-45D9-AB19-6BF4E2538F15}" srcOrd="1" destOrd="0" presId="urn:microsoft.com/office/officeart/2005/8/layout/bProcess3"/>
    <dgm:cxn modelId="{99F8C2EF-BC2A-4711-8433-C0CA9B7D6778}" type="presOf" srcId="{C82BDD41-1B3D-4ED8-8203-229A29A2DD0F}" destId="{BF9DF428-1426-4E12-9D35-70EFC08C89F1}" srcOrd="1" destOrd="0" presId="urn:microsoft.com/office/officeart/2005/8/layout/bProcess3"/>
    <dgm:cxn modelId="{6BADBBF3-3111-4C8E-A56A-1B0D12189C5F}" type="presOf" srcId="{F7C550E3-D7A8-4FF5-9C0F-4419E0F15DED}" destId="{86434219-03E6-446F-8215-6DFF2FF77974}" srcOrd="0" destOrd="0" presId="urn:microsoft.com/office/officeart/2005/8/layout/bProcess3"/>
    <dgm:cxn modelId="{811273F5-6A0E-4A60-B333-AC05E10C583E}" type="presOf" srcId="{33C936CF-D658-4BDB-8EA3-166C863CE919}" destId="{660339D7-B8DE-4111-A8A4-C0588385DC07}" srcOrd="0" destOrd="0" presId="urn:microsoft.com/office/officeart/2005/8/layout/bProcess3"/>
    <dgm:cxn modelId="{FA712E7B-58F7-43AE-9446-B2FCDBAF36DF}" type="presParOf" srcId="{3E92BE9C-0DD7-432F-8635-B2C51E44063E}" destId="{AE8A49AF-C6DA-44E6-B3A4-F452D933309E}" srcOrd="0" destOrd="0" presId="urn:microsoft.com/office/officeart/2005/8/layout/bProcess3"/>
    <dgm:cxn modelId="{A452809E-B719-4A6F-854F-E164FCCB9256}" type="presParOf" srcId="{3E92BE9C-0DD7-432F-8635-B2C51E44063E}" destId="{D79F3F7E-A32A-40CD-A186-2519283CDF60}" srcOrd="1" destOrd="0" presId="urn:microsoft.com/office/officeart/2005/8/layout/bProcess3"/>
    <dgm:cxn modelId="{ADFF169F-1633-46F3-B847-22520B01125B}" type="presParOf" srcId="{D79F3F7E-A32A-40CD-A186-2519283CDF60}" destId="{1CBFB5F8-1713-4DA9-B986-DBE01CADCB67}" srcOrd="0" destOrd="0" presId="urn:microsoft.com/office/officeart/2005/8/layout/bProcess3"/>
    <dgm:cxn modelId="{7D456A38-0FB0-4BD5-B832-E8D16ABC239E}" type="presParOf" srcId="{3E92BE9C-0DD7-432F-8635-B2C51E44063E}" destId="{521B880E-BABB-478E-828D-5FB6A5481056}" srcOrd="2" destOrd="0" presId="urn:microsoft.com/office/officeart/2005/8/layout/bProcess3"/>
    <dgm:cxn modelId="{CB2739AD-FC1C-4545-B110-A4B92CA277C2}" type="presParOf" srcId="{3E92BE9C-0DD7-432F-8635-B2C51E44063E}" destId="{2F75E7EC-7795-4783-8B2F-30D25CCB6A1E}" srcOrd="3" destOrd="0" presId="urn:microsoft.com/office/officeart/2005/8/layout/bProcess3"/>
    <dgm:cxn modelId="{B55A167F-8345-4875-A366-B8631B526048}" type="presParOf" srcId="{2F75E7EC-7795-4783-8B2F-30D25CCB6A1E}" destId="{B58E7478-280B-4B65-B015-1F6C49F17B34}" srcOrd="0" destOrd="0" presId="urn:microsoft.com/office/officeart/2005/8/layout/bProcess3"/>
    <dgm:cxn modelId="{4A6DB8FE-D3B3-45A5-8896-F4511BD233A5}" type="presParOf" srcId="{3E92BE9C-0DD7-432F-8635-B2C51E44063E}" destId="{660339D7-B8DE-4111-A8A4-C0588385DC07}" srcOrd="4" destOrd="0" presId="urn:microsoft.com/office/officeart/2005/8/layout/bProcess3"/>
    <dgm:cxn modelId="{BCA46187-35E4-49F3-BBED-8C002684C676}" type="presParOf" srcId="{3E92BE9C-0DD7-432F-8635-B2C51E44063E}" destId="{86434219-03E6-446F-8215-6DFF2FF77974}" srcOrd="5" destOrd="0" presId="urn:microsoft.com/office/officeart/2005/8/layout/bProcess3"/>
    <dgm:cxn modelId="{E18D9FC7-33A1-4566-A9B0-184BD1332665}" type="presParOf" srcId="{86434219-03E6-446F-8215-6DFF2FF77974}" destId="{5164A373-EEAE-4766-9046-C36ABCF24957}" srcOrd="0" destOrd="0" presId="urn:microsoft.com/office/officeart/2005/8/layout/bProcess3"/>
    <dgm:cxn modelId="{A7FB941A-C08E-437E-96E7-57460B03BF98}" type="presParOf" srcId="{3E92BE9C-0DD7-432F-8635-B2C51E44063E}" destId="{3788DF4E-4D9F-4F2C-848D-EE8D496F725C}" srcOrd="6" destOrd="0" presId="urn:microsoft.com/office/officeart/2005/8/layout/bProcess3"/>
    <dgm:cxn modelId="{38FD6092-5574-4737-AAAF-EDB3EC5421AE}" type="presParOf" srcId="{3E92BE9C-0DD7-432F-8635-B2C51E44063E}" destId="{C0AE08DA-7391-418F-87B2-5F4E49B4E547}" srcOrd="7" destOrd="0" presId="urn:microsoft.com/office/officeart/2005/8/layout/bProcess3"/>
    <dgm:cxn modelId="{A0A61CAB-26A5-4236-89EB-8E0106A0C664}" type="presParOf" srcId="{C0AE08DA-7391-418F-87B2-5F4E49B4E547}" destId="{BF9DF428-1426-4E12-9D35-70EFC08C89F1}" srcOrd="0" destOrd="0" presId="urn:microsoft.com/office/officeart/2005/8/layout/bProcess3"/>
    <dgm:cxn modelId="{1B294B84-0E57-4A95-9313-7DA58233DBD7}" type="presParOf" srcId="{3E92BE9C-0DD7-432F-8635-B2C51E44063E}" destId="{CA34ABD6-3CBB-44FB-A693-FCDF8963C1C1}" srcOrd="8" destOrd="0" presId="urn:microsoft.com/office/officeart/2005/8/layout/bProcess3"/>
    <dgm:cxn modelId="{7406E80E-3AB3-45F7-A588-7AF8702092FB}" type="presParOf" srcId="{3E92BE9C-0DD7-432F-8635-B2C51E44063E}" destId="{8AF602CF-69AD-4BF8-B2AF-6822B8360F67}" srcOrd="9" destOrd="0" presId="urn:microsoft.com/office/officeart/2005/8/layout/bProcess3"/>
    <dgm:cxn modelId="{C9305B21-2A93-4DED-9F55-D9BF03360D05}" type="presParOf" srcId="{8AF602CF-69AD-4BF8-B2AF-6822B8360F67}" destId="{42863661-D382-45D9-AB19-6BF4E2538F15}" srcOrd="0" destOrd="0" presId="urn:microsoft.com/office/officeart/2005/8/layout/bProcess3"/>
    <dgm:cxn modelId="{AB1D211C-2AD3-4ABB-9454-3C29CDBD05CF}" type="presParOf" srcId="{3E92BE9C-0DD7-432F-8635-B2C51E44063E}" destId="{4040A810-CE6C-4684-BC45-BE50CEFE9CBC}" srcOrd="10" destOrd="0" presId="urn:microsoft.com/office/officeart/2005/8/layout/b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89DEF918-8206-4A0A-BAF6-C013580158FE}" type="doc">
      <dgm:prSet loTypeId="urn:microsoft.com/office/officeart/2005/8/layout/bProcess3" loCatId="process" qsTypeId="urn:microsoft.com/office/officeart/2005/8/quickstyle/simple1" qsCatId="simple" csTypeId="urn:microsoft.com/office/officeart/2005/8/colors/accent0_3" csCatId="mainScheme" phldr="1"/>
      <dgm:spPr/>
      <dgm:t>
        <a:bodyPr/>
        <a:lstStyle/>
        <a:p>
          <a:endParaRPr lang="ru-RU"/>
        </a:p>
      </dgm:t>
    </dgm:pt>
    <dgm:pt modelId="{AE6971EF-73B2-4334-9958-77C914EEDA92}">
      <dgm:prSet phldrT="[Текст]"/>
      <dgm:spPr/>
      <dgm:t>
        <a:bodyPr/>
        <a:lstStyle/>
        <a:p>
          <a:r>
            <a:rPr lang="ru-RU" dirty="0"/>
            <a:t>Фото</a:t>
          </a:r>
        </a:p>
      </dgm:t>
    </dgm:pt>
    <dgm:pt modelId="{C211D408-DC1F-4AD3-9571-EDF496FE119A}" type="parTrans" cxnId="{099422A3-DEA3-4CD1-87CE-B1E367CFEBBD}">
      <dgm:prSet/>
      <dgm:spPr/>
      <dgm:t>
        <a:bodyPr/>
        <a:lstStyle/>
        <a:p>
          <a:endParaRPr lang="ru-RU"/>
        </a:p>
      </dgm:t>
    </dgm:pt>
    <dgm:pt modelId="{43CA5505-D1D4-4036-A505-F867DCC047FA}" type="sibTrans" cxnId="{099422A3-DEA3-4CD1-87CE-B1E367CFEBBD}">
      <dgm:prSet/>
      <dgm:spPr/>
      <dgm:t>
        <a:bodyPr/>
        <a:lstStyle/>
        <a:p>
          <a:endParaRPr lang="ru-RU"/>
        </a:p>
      </dgm:t>
    </dgm:pt>
    <dgm:pt modelId="{32343E7C-8D95-4C0F-B695-23B5E00FE624}">
      <dgm:prSet phldrT="[Текст]"/>
      <dgm:spPr/>
      <dgm:t>
        <a:bodyPr/>
        <a:lstStyle/>
        <a:p>
          <a:r>
            <a:rPr lang="ru-RU" dirty="0"/>
            <a:t>Уменьшаем фото</a:t>
          </a:r>
        </a:p>
      </dgm:t>
    </dgm:pt>
    <dgm:pt modelId="{22D21419-D60D-44CE-94A8-D6B3C3C8AE3C}" type="parTrans" cxnId="{EC7754CB-8E2F-4DE1-9E1A-8CDF67513361}">
      <dgm:prSet/>
      <dgm:spPr/>
      <dgm:t>
        <a:bodyPr/>
        <a:lstStyle/>
        <a:p>
          <a:endParaRPr lang="ru-RU"/>
        </a:p>
      </dgm:t>
    </dgm:pt>
    <dgm:pt modelId="{788152E3-3584-4DD7-8A03-8A10EB8DCF36}" type="sibTrans" cxnId="{EC7754CB-8E2F-4DE1-9E1A-8CDF67513361}">
      <dgm:prSet/>
      <dgm:spPr/>
      <dgm:t>
        <a:bodyPr/>
        <a:lstStyle/>
        <a:p>
          <a:endParaRPr lang="ru-RU"/>
        </a:p>
      </dgm:t>
    </dgm:pt>
    <dgm:pt modelId="{C09C6759-64D2-40CE-9B7A-A91C9AEA13FF}">
      <dgm:prSet phldrT="[Текст]"/>
      <dgm:spPr/>
      <dgm:t>
        <a:bodyPr/>
        <a:lstStyle/>
        <a:p>
          <a:r>
            <a:rPr lang="ru-RU" dirty="0"/>
            <a:t>Вычисляем разницу</a:t>
          </a:r>
        </a:p>
      </dgm:t>
    </dgm:pt>
    <dgm:pt modelId="{2C4B3353-16D9-4474-B84D-549FC048BBB8}" type="parTrans" cxnId="{F26200FB-DBAC-435B-A38D-D73109F80BD7}">
      <dgm:prSet/>
      <dgm:spPr/>
      <dgm:t>
        <a:bodyPr/>
        <a:lstStyle/>
        <a:p>
          <a:endParaRPr lang="ru-RU"/>
        </a:p>
      </dgm:t>
    </dgm:pt>
    <dgm:pt modelId="{07497F5E-4B53-41AA-A1F2-0198DE92EEEA}" type="sibTrans" cxnId="{F26200FB-DBAC-435B-A38D-D73109F80BD7}">
      <dgm:prSet/>
      <dgm:spPr/>
      <dgm:t>
        <a:bodyPr/>
        <a:lstStyle/>
        <a:p>
          <a:endParaRPr lang="ru-RU"/>
        </a:p>
      </dgm:t>
    </dgm:pt>
    <dgm:pt modelId="{5475EE55-F51C-42FD-BDB2-61DCD7BFABFC}">
      <dgm:prSet phldrT="[Текст]"/>
      <dgm:spPr/>
      <dgm:t>
        <a:bodyPr/>
        <a:lstStyle/>
        <a:p>
          <a:r>
            <a:rPr lang="ru-RU" dirty="0"/>
            <a:t>Находим медиану модуля разницы</a:t>
          </a:r>
        </a:p>
      </dgm:t>
    </dgm:pt>
    <dgm:pt modelId="{BE4700DB-0462-495A-A294-D7EF900ED916}" type="parTrans" cxnId="{F73C6619-1698-404F-B224-D0A04B050F8E}">
      <dgm:prSet/>
      <dgm:spPr/>
      <dgm:t>
        <a:bodyPr/>
        <a:lstStyle/>
        <a:p>
          <a:endParaRPr lang="ru-RU"/>
        </a:p>
      </dgm:t>
    </dgm:pt>
    <dgm:pt modelId="{D33DBA8E-55DB-4027-AF10-F595119EEEE8}" type="sibTrans" cxnId="{F73C6619-1698-404F-B224-D0A04B050F8E}">
      <dgm:prSet/>
      <dgm:spPr>
        <a:ln>
          <a:solidFill>
            <a:schemeClr val="tx2"/>
          </a:solidFill>
        </a:ln>
      </dgm:spPr>
      <dgm:t>
        <a:bodyPr/>
        <a:lstStyle/>
        <a:p>
          <a:endParaRPr lang="ru-RU"/>
        </a:p>
      </dgm:t>
    </dgm:pt>
    <dgm:pt modelId="{48AAED3E-C80C-48F5-8ED0-F4E2AB9BDDE0}">
      <dgm:prSet phldrT="[Текст]"/>
      <dgm:spPr/>
      <dgm:t>
        <a:bodyPr/>
        <a:lstStyle/>
        <a:p>
          <a:r>
            <a:rPr lang="ru-RU"/>
            <a:t>Делаем черно-белым</a:t>
          </a:r>
          <a:endParaRPr lang="ru-RU" dirty="0"/>
        </a:p>
      </dgm:t>
    </dgm:pt>
    <dgm:pt modelId="{07CD4443-337B-4C1C-9DDE-89E19446C3B7}" type="parTrans" cxnId="{C15272A5-25D1-4671-ADD9-AE3F56616675}">
      <dgm:prSet/>
      <dgm:spPr/>
      <dgm:t>
        <a:bodyPr/>
        <a:lstStyle/>
        <a:p>
          <a:endParaRPr lang="ru-RU"/>
        </a:p>
      </dgm:t>
    </dgm:pt>
    <dgm:pt modelId="{7D36426E-B202-4933-BEBB-994212E86BDD}" type="sibTrans" cxnId="{C15272A5-25D1-4671-ADD9-AE3F56616675}">
      <dgm:prSet/>
      <dgm:spPr/>
      <dgm:t>
        <a:bodyPr/>
        <a:lstStyle/>
        <a:p>
          <a:endParaRPr lang="ru-RU"/>
        </a:p>
      </dgm:t>
    </dgm:pt>
    <dgm:pt modelId="{2394AF60-1098-4798-83F6-6ACEC4B2F811}">
      <dgm:prSet phldrT="[Текст]"/>
      <dgm:spPr/>
      <dgm:t>
        <a:bodyPr/>
        <a:lstStyle/>
        <a:p>
          <a:r>
            <a:rPr lang="ru-RU" dirty="0"/>
            <a:t>Строим хэш</a:t>
          </a:r>
        </a:p>
      </dgm:t>
    </dgm:pt>
    <dgm:pt modelId="{2FBF67ED-1B46-4201-ABD3-8B48110479D0}" type="parTrans" cxnId="{CEDF4112-96D0-42F1-928A-38C337C5C73B}">
      <dgm:prSet/>
      <dgm:spPr/>
      <dgm:t>
        <a:bodyPr/>
        <a:lstStyle/>
        <a:p>
          <a:endParaRPr lang="ru-RU"/>
        </a:p>
      </dgm:t>
    </dgm:pt>
    <dgm:pt modelId="{04192C0A-3D70-457F-AECE-413816F18B99}" type="sibTrans" cxnId="{CEDF4112-96D0-42F1-928A-38C337C5C73B}">
      <dgm:prSet/>
      <dgm:spPr/>
      <dgm:t>
        <a:bodyPr/>
        <a:lstStyle/>
        <a:p>
          <a:endParaRPr lang="ru-RU"/>
        </a:p>
      </dgm:t>
    </dgm:pt>
    <dgm:pt modelId="{808DF615-CBFD-4BDA-B866-EF4DB1DB39A5}" type="pres">
      <dgm:prSet presAssocID="{89DEF918-8206-4A0A-BAF6-C013580158FE}" presName="Name0" presStyleCnt="0">
        <dgm:presLayoutVars>
          <dgm:dir/>
          <dgm:resizeHandles val="exact"/>
        </dgm:presLayoutVars>
      </dgm:prSet>
      <dgm:spPr/>
    </dgm:pt>
    <dgm:pt modelId="{7610F54B-0E50-49FB-A8AA-3A5A4109C88E}" type="pres">
      <dgm:prSet presAssocID="{AE6971EF-73B2-4334-9958-77C914EEDA92}" presName="node" presStyleLbl="node1" presStyleIdx="0" presStyleCnt="6">
        <dgm:presLayoutVars>
          <dgm:bulletEnabled val="1"/>
        </dgm:presLayoutVars>
      </dgm:prSet>
      <dgm:spPr/>
    </dgm:pt>
    <dgm:pt modelId="{49E3B0E7-F620-4000-9B27-6C5DC5EAAA9A}" type="pres">
      <dgm:prSet presAssocID="{43CA5505-D1D4-4036-A505-F867DCC047FA}" presName="sibTrans" presStyleLbl="sibTrans1D1" presStyleIdx="0" presStyleCnt="5"/>
      <dgm:spPr/>
    </dgm:pt>
    <dgm:pt modelId="{7B74835C-AA6B-4755-B31D-DA7BAF525E61}" type="pres">
      <dgm:prSet presAssocID="{43CA5505-D1D4-4036-A505-F867DCC047FA}" presName="connectorText" presStyleLbl="sibTrans1D1" presStyleIdx="0" presStyleCnt="5"/>
      <dgm:spPr/>
    </dgm:pt>
    <dgm:pt modelId="{D05E531D-2D62-461D-95BC-71FA99052955}" type="pres">
      <dgm:prSet presAssocID="{48AAED3E-C80C-48F5-8ED0-F4E2AB9BDDE0}" presName="node" presStyleLbl="node1" presStyleIdx="1" presStyleCnt="6">
        <dgm:presLayoutVars>
          <dgm:bulletEnabled val="1"/>
        </dgm:presLayoutVars>
      </dgm:prSet>
      <dgm:spPr/>
    </dgm:pt>
    <dgm:pt modelId="{4EC4769A-C18B-417B-9C9F-9E9D98B80379}" type="pres">
      <dgm:prSet presAssocID="{7D36426E-B202-4933-BEBB-994212E86BDD}" presName="sibTrans" presStyleLbl="sibTrans1D1" presStyleIdx="1" presStyleCnt="5"/>
      <dgm:spPr/>
    </dgm:pt>
    <dgm:pt modelId="{2F611FC9-D1FE-471D-BF22-04326EA2EC22}" type="pres">
      <dgm:prSet presAssocID="{7D36426E-B202-4933-BEBB-994212E86BDD}" presName="connectorText" presStyleLbl="sibTrans1D1" presStyleIdx="1" presStyleCnt="5"/>
      <dgm:spPr/>
    </dgm:pt>
    <dgm:pt modelId="{A88150FF-4688-45C2-AEBB-D15C03524499}" type="pres">
      <dgm:prSet presAssocID="{32343E7C-8D95-4C0F-B695-23B5E00FE624}" presName="node" presStyleLbl="node1" presStyleIdx="2" presStyleCnt="6">
        <dgm:presLayoutVars>
          <dgm:bulletEnabled val="1"/>
        </dgm:presLayoutVars>
      </dgm:prSet>
      <dgm:spPr/>
    </dgm:pt>
    <dgm:pt modelId="{230B1C42-36BF-446A-BF97-B6C0EDE1C1D1}" type="pres">
      <dgm:prSet presAssocID="{788152E3-3584-4DD7-8A03-8A10EB8DCF36}" presName="sibTrans" presStyleLbl="sibTrans1D1" presStyleIdx="2" presStyleCnt="5"/>
      <dgm:spPr/>
    </dgm:pt>
    <dgm:pt modelId="{1F3BBD50-01A5-441F-AEAC-A9EB09981040}" type="pres">
      <dgm:prSet presAssocID="{788152E3-3584-4DD7-8A03-8A10EB8DCF36}" presName="connectorText" presStyleLbl="sibTrans1D1" presStyleIdx="2" presStyleCnt="5"/>
      <dgm:spPr/>
    </dgm:pt>
    <dgm:pt modelId="{6EDFCEF9-34B9-4D18-BC14-E94C1446D783}" type="pres">
      <dgm:prSet presAssocID="{C09C6759-64D2-40CE-9B7A-A91C9AEA13FF}" presName="node" presStyleLbl="node1" presStyleIdx="3" presStyleCnt="6">
        <dgm:presLayoutVars>
          <dgm:bulletEnabled val="1"/>
        </dgm:presLayoutVars>
      </dgm:prSet>
      <dgm:spPr/>
    </dgm:pt>
    <dgm:pt modelId="{4AB727C0-E9E3-4583-83AD-7FD254D0D7E1}" type="pres">
      <dgm:prSet presAssocID="{07497F5E-4B53-41AA-A1F2-0198DE92EEEA}" presName="sibTrans" presStyleLbl="sibTrans1D1" presStyleIdx="3" presStyleCnt="5"/>
      <dgm:spPr/>
    </dgm:pt>
    <dgm:pt modelId="{2A4394B7-15EE-467A-BBE0-3CF94C422FDC}" type="pres">
      <dgm:prSet presAssocID="{07497F5E-4B53-41AA-A1F2-0198DE92EEEA}" presName="connectorText" presStyleLbl="sibTrans1D1" presStyleIdx="3" presStyleCnt="5"/>
      <dgm:spPr/>
    </dgm:pt>
    <dgm:pt modelId="{7DE37E80-3599-4074-B431-84D852537BBE}" type="pres">
      <dgm:prSet presAssocID="{5475EE55-F51C-42FD-BDB2-61DCD7BFABFC}" presName="node" presStyleLbl="node1" presStyleIdx="4" presStyleCnt="6">
        <dgm:presLayoutVars>
          <dgm:bulletEnabled val="1"/>
        </dgm:presLayoutVars>
      </dgm:prSet>
      <dgm:spPr/>
    </dgm:pt>
    <dgm:pt modelId="{CA7CC49E-F11F-4975-8D7F-54DFEA3535DA}" type="pres">
      <dgm:prSet presAssocID="{D33DBA8E-55DB-4027-AF10-F595119EEEE8}" presName="sibTrans" presStyleLbl="sibTrans1D1" presStyleIdx="4" presStyleCnt="5"/>
      <dgm:spPr/>
    </dgm:pt>
    <dgm:pt modelId="{C235A7EA-E1F7-43B4-9B46-06667811DB21}" type="pres">
      <dgm:prSet presAssocID="{D33DBA8E-55DB-4027-AF10-F595119EEEE8}" presName="connectorText" presStyleLbl="sibTrans1D1" presStyleIdx="4" presStyleCnt="5"/>
      <dgm:spPr/>
    </dgm:pt>
    <dgm:pt modelId="{52376C21-AD73-4B96-B6F4-0A957E6CD420}" type="pres">
      <dgm:prSet presAssocID="{2394AF60-1098-4798-83F6-6ACEC4B2F811}" presName="node" presStyleLbl="node1" presStyleIdx="5" presStyleCnt="6">
        <dgm:presLayoutVars>
          <dgm:bulletEnabled val="1"/>
        </dgm:presLayoutVars>
      </dgm:prSet>
      <dgm:spPr/>
    </dgm:pt>
  </dgm:ptLst>
  <dgm:cxnLst>
    <dgm:cxn modelId="{CEDF4112-96D0-42F1-928A-38C337C5C73B}" srcId="{89DEF918-8206-4A0A-BAF6-C013580158FE}" destId="{2394AF60-1098-4798-83F6-6ACEC4B2F811}" srcOrd="5" destOrd="0" parTransId="{2FBF67ED-1B46-4201-ABD3-8B48110479D0}" sibTransId="{04192C0A-3D70-457F-AECE-413816F18B99}"/>
    <dgm:cxn modelId="{F73C6619-1698-404F-B224-D0A04B050F8E}" srcId="{89DEF918-8206-4A0A-BAF6-C013580158FE}" destId="{5475EE55-F51C-42FD-BDB2-61DCD7BFABFC}" srcOrd="4" destOrd="0" parTransId="{BE4700DB-0462-495A-A294-D7EF900ED916}" sibTransId="{D33DBA8E-55DB-4027-AF10-F595119EEEE8}"/>
    <dgm:cxn modelId="{5812B922-D0FC-4874-A53B-E7DE546C26F8}" type="presOf" srcId="{89DEF918-8206-4A0A-BAF6-C013580158FE}" destId="{808DF615-CBFD-4BDA-B866-EF4DB1DB39A5}" srcOrd="0" destOrd="0" presId="urn:microsoft.com/office/officeart/2005/8/layout/bProcess3"/>
    <dgm:cxn modelId="{38B4E723-BB17-4E1A-91CD-698B07E9A610}" type="presOf" srcId="{48AAED3E-C80C-48F5-8ED0-F4E2AB9BDDE0}" destId="{D05E531D-2D62-461D-95BC-71FA99052955}" srcOrd="0" destOrd="0" presId="urn:microsoft.com/office/officeart/2005/8/layout/bProcess3"/>
    <dgm:cxn modelId="{B0E4EC2C-B355-4424-9540-9B8A5C211CDF}" type="presOf" srcId="{43CA5505-D1D4-4036-A505-F867DCC047FA}" destId="{49E3B0E7-F620-4000-9B27-6C5DC5EAAA9A}" srcOrd="0" destOrd="0" presId="urn:microsoft.com/office/officeart/2005/8/layout/bProcess3"/>
    <dgm:cxn modelId="{8EC2252F-DB61-4047-B885-E873991EFBD9}" type="presOf" srcId="{7D36426E-B202-4933-BEBB-994212E86BDD}" destId="{4EC4769A-C18B-417B-9C9F-9E9D98B80379}" srcOrd="0" destOrd="0" presId="urn:microsoft.com/office/officeart/2005/8/layout/bProcess3"/>
    <dgm:cxn modelId="{109E7A3B-5FE2-48AC-A71A-BD8645E36BDF}" type="presOf" srcId="{07497F5E-4B53-41AA-A1F2-0198DE92EEEA}" destId="{4AB727C0-E9E3-4583-83AD-7FD254D0D7E1}" srcOrd="0" destOrd="0" presId="urn:microsoft.com/office/officeart/2005/8/layout/bProcess3"/>
    <dgm:cxn modelId="{F6E33C3D-0BEF-4C31-969E-9B9FB66A41D3}" type="presOf" srcId="{788152E3-3584-4DD7-8A03-8A10EB8DCF36}" destId="{1F3BBD50-01A5-441F-AEAC-A9EB09981040}" srcOrd="1" destOrd="0" presId="urn:microsoft.com/office/officeart/2005/8/layout/bProcess3"/>
    <dgm:cxn modelId="{F2FFC13E-1C1C-49C7-8E58-FC71545000D6}" type="presOf" srcId="{C09C6759-64D2-40CE-9B7A-A91C9AEA13FF}" destId="{6EDFCEF9-34B9-4D18-BC14-E94C1446D783}" srcOrd="0" destOrd="0" presId="urn:microsoft.com/office/officeart/2005/8/layout/bProcess3"/>
    <dgm:cxn modelId="{42F4795B-DD15-4436-B983-CA1746FC1DAF}" type="presOf" srcId="{2394AF60-1098-4798-83F6-6ACEC4B2F811}" destId="{52376C21-AD73-4B96-B6F4-0A957E6CD420}" srcOrd="0" destOrd="0" presId="urn:microsoft.com/office/officeart/2005/8/layout/bProcess3"/>
    <dgm:cxn modelId="{E78B4049-EAC0-4A91-9535-9B949753C97C}" type="presOf" srcId="{43CA5505-D1D4-4036-A505-F867DCC047FA}" destId="{7B74835C-AA6B-4755-B31D-DA7BAF525E61}" srcOrd="1" destOrd="0" presId="urn:microsoft.com/office/officeart/2005/8/layout/bProcess3"/>
    <dgm:cxn modelId="{A8A25E53-6EAA-4D5B-842A-2811D658FF61}" type="presOf" srcId="{D33DBA8E-55DB-4027-AF10-F595119EEEE8}" destId="{CA7CC49E-F11F-4975-8D7F-54DFEA3535DA}" srcOrd="0" destOrd="0" presId="urn:microsoft.com/office/officeart/2005/8/layout/bProcess3"/>
    <dgm:cxn modelId="{9B54E173-10AA-4672-8133-C8055F93DE9A}" type="presOf" srcId="{32343E7C-8D95-4C0F-B695-23B5E00FE624}" destId="{A88150FF-4688-45C2-AEBB-D15C03524499}" srcOrd="0" destOrd="0" presId="urn:microsoft.com/office/officeart/2005/8/layout/bProcess3"/>
    <dgm:cxn modelId="{EF5BE898-B5A5-461A-8C82-9E49BF30AA0A}" type="presOf" srcId="{788152E3-3584-4DD7-8A03-8A10EB8DCF36}" destId="{230B1C42-36BF-446A-BF97-B6C0EDE1C1D1}" srcOrd="0" destOrd="0" presId="urn:microsoft.com/office/officeart/2005/8/layout/bProcess3"/>
    <dgm:cxn modelId="{4F33659A-820E-4D62-83F0-E47DD1DAE649}" type="presOf" srcId="{7D36426E-B202-4933-BEBB-994212E86BDD}" destId="{2F611FC9-D1FE-471D-BF22-04326EA2EC22}" srcOrd="1" destOrd="0" presId="urn:microsoft.com/office/officeart/2005/8/layout/bProcess3"/>
    <dgm:cxn modelId="{099422A3-DEA3-4CD1-87CE-B1E367CFEBBD}" srcId="{89DEF918-8206-4A0A-BAF6-C013580158FE}" destId="{AE6971EF-73B2-4334-9958-77C914EEDA92}" srcOrd="0" destOrd="0" parTransId="{C211D408-DC1F-4AD3-9571-EDF496FE119A}" sibTransId="{43CA5505-D1D4-4036-A505-F867DCC047FA}"/>
    <dgm:cxn modelId="{C15272A5-25D1-4671-ADD9-AE3F56616675}" srcId="{89DEF918-8206-4A0A-BAF6-C013580158FE}" destId="{48AAED3E-C80C-48F5-8ED0-F4E2AB9BDDE0}" srcOrd="1" destOrd="0" parTransId="{07CD4443-337B-4C1C-9DDE-89E19446C3B7}" sibTransId="{7D36426E-B202-4933-BEBB-994212E86BDD}"/>
    <dgm:cxn modelId="{A3BFB7AA-2D01-4A25-8ADA-8AEFB8E57878}" type="presOf" srcId="{07497F5E-4B53-41AA-A1F2-0198DE92EEEA}" destId="{2A4394B7-15EE-467A-BBE0-3CF94C422FDC}" srcOrd="1" destOrd="0" presId="urn:microsoft.com/office/officeart/2005/8/layout/bProcess3"/>
    <dgm:cxn modelId="{5C7148B4-F894-4BF9-81C3-5A28B019B8BA}" type="presOf" srcId="{D33DBA8E-55DB-4027-AF10-F595119EEEE8}" destId="{C235A7EA-E1F7-43B4-9B46-06667811DB21}" srcOrd="1" destOrd="0" presId="urn:microsoft.com/office/officeart/2005/8/layout/bProcess3"/>
    <dgm:cxn modelId="{EC7754CB-8E2F-4DE1-9E1A-8CDF67513361}" srcId="{89DEF918-8206-4A0A-BAF6-C013580158FE}" destId="{32343E7C-8D95-4C0F-B695-23B5E00FE624}" srcOrd="2" destOrd="0" parTransId="{22D21419-D60D-44CE-94A8-D6B3C3C8AE3C}" sibTransId="{788152E3-3584-4DD7-8A03-8A10EB8DCF36}"/>
    <dgm:cxn modelId="{7EA1BBD7-162E-4325-85B5-8E4FC7A62356}" type="presOf" srcId="{AE6971EF-73B2-4334-9958-77C914EEDA92}" destId="{7610F54B-0E50-49FB-A8AA-3A5A4109C88E}" srcOrd="0" destOrd="0" presId="urn:microsoft.com/office/officeart/2005/8/layout/bProcess3"/>
    <dgm:cxn modelId="{BCC8ADE1-A905-4B5D-A71D-ABBA3C7D9ED5}" type="presOf" srcId="{5475EE55-F51C-42FD-BDB2-61DCD7BFABFC}" destId="{7DE37E80-3599-4074-B431-84D852537BBE}" srcOrd="0" destOrd="0" presId="urn:microsoft.com/office/officeart/2005/8/layout/bProcess3"/>
    <dgm:cxn modelId="{F26200FB-DBAC-435B-A38D-D73109F80BD7}" srcId="{89DEF918-8206-4A0A-BAF6-C013580158FE}" destId="{C09C6759-64D2-40CE-9B7A-A91C9AEA13FF}" srcOrd="3" destOrd="0" parTransId="{2C4B3353-16D9-4474-B84D-549FC048BBB8}" sibTransId="{07497F5E-4B53-41AA-A1F2-0198DE92EEEA}"/>
    <dgm:cxn modelId="{21509008-FFCB-4DD1-8446-9031112D6CF3}" type="presParOf" srcId="{808DF615-CBFD-4BDA-B866-EF4DB1DB39A5}" destId="{7610F54B-0E50-49FB-A8AA-3A5A4109C88E}" srcOrd="0" destOrd="0" presId="urn:microsoft.com/office/officeart/2005/8/layout/bProcess3"/>
    <dgm:cxn modelId="{286693C0-3C31-46F2-9899-D75536431BBB}" type="presParOf" srcId="{808DF615-CBFD-4BDA-B866-EF4DB1DB39A5}" destId="{49E3B0E7-F620-4000-9B27-6C5DC5EAAA9A}" srcOrd="1" destOrd="0" presId="urn:microsoft.com/office/officeart/2005/8/layout/bProcess3"/>
    <dgm:cxn modelId="{F8A5BB68-9050-49E5-87D9-07E58065DD1A}" type="presParOf" srcId="{49E3B0E7-F620-4000-9B27-6C5DC5EAAA9A}" destId="{7B74835C-AA6B-4755-B31D-DA7BAF525E61}" srcOrd="0" destOrd="0" presId="urn:microsoft.com/office/officeart/2005/8/layout/bProcess3"/>
    <dgm:cxn modelId="{961D2877-FC47-48F7-8DCF-54FB63F27C76}" type="presParOf" srcId="{808DF615-CBFD-4BDA-B866-EF4DB1DB39A5}" destId="{D05E531D-2D62-461D-95BC-71FA99052955}" srcOrd="2" destOrd="0" presId="urn:microsoft.com/office/officeart/2005/8/layout/bProcess3"/>
    <dgm:cxn modelId="{6D420519-5BBF-4B24-9E94-6CD007A22026}" type="presParOf" srcId="{808DF615-CBFD-4BDA-B866-EF4DB1DB39A5}" destId="{4EC4769A-C18B-417B-9C9F-9E9D98B80379}" srcOrd="3" destOrd="0" presId="urn:microsoft.com/office/officeart/2005/8/layout/bProcess3"/>
    <dgm:cxn modelId="{231BFA7F-4EFA-4617-BB59-89984DF4DCB9}" type="presParOf" srcId="{4EC4769A-C18B-417B-9C9F-9E9D98B80379}" destId="{2F611FC9-D1FE-471D-BF22-04326EA2EC22}" srcOrd="0" destOrd="0" presId="urn:microsoft.com/office/officeart/2005/8/layout/bProcess3"/>
    <dgm:cxn modelId="{0B54A4B1-83DE-4C57-B440-28333CCB1599}" type="presParOf" srcId="{808DF615-CBFD-4BDA-B866-EF4DB1DB39A5}" destId="{A88150FF-4688-45C2-AEBB-D15C03524499}" srcOrd="4" destOrd="0" presId="urn:microsoft.com/office/officeart/2005/8/layout/bProcess3"/>
    <dgm:cxn modelId="{55F9EA0B-A296-439B-9D00-9D1DFDC3E98B}" type="presParOf" srcId="{808DF615-CBFD-4BDA-B866-EF4DB1DB39A5}" destId="{230B1C42-36BF-446A-BF97-B6C0EDE1C1D1}" srcOrd="5" destOrd="0" presId="urn:microsoft.com/office/officeart/2005/8/layout/bProcess3"/>
    <dgm:cxn modelId="{D673EE54-01C8-4E5E-B264-6227C455C545}" type="presParOf" srcId="{230B1C42-36BF-446A-BF97-B6C0EDE1C1D1}" destId="{1F3BBD50-01A5-441F-AEAC-A9EB09981040}" srcOrd="0" destOrd="0" presId="urn:microsoft.com/office/officeart/2005/8/layout/bProcess3"/>
    <dgm:cxn modelId="{F2A7FCD7-5F91-403C-814F-AEA2D36F9A56}" type="presParOf" srcId="{808DF615-CBFD-4BDA-B866-EF4DB1DB39A5}" destId="{6EDFCEF9-34B9-4D18-BC14-E94C1446D783}" srcOrd="6" destOrd="0" presId="urn:microsoft.com/office/officeart/2005/8/layout/bProcess3"/>
    <dgm:cxn modelId="{6E07E33E-0116-4EE9-BF4B-0B52B61594F7}" type="presParOf" srcId="{808DF615-CBFD-4BDA-B866-EF4DB1DB39A5}" destId="{4AB727C0-E9E3-4583-83AD-7FD254D0D7E1}" srcOrd="7" destOrd="0" presId="urn:microsoft.com/office/officeart/2005/8/layout/bProcess3"/>
    <dgm:cxn modelId="{4268E86F-800B-438C-BA37-68EF690F9718}" type="presParOf" srcId="{4AB727C0-E9E3-4583-83AD-7FD254D0D7E1}" destId="{2A4394B7-15EE-467A-BBE0-3CF94C422FDC}" srcOrd="0" destOrd="0" presId="urn:microsoft.com/office/officeart/2005/8/layout/bProcess3"/>
    <dgm:cxn modelId="{AA918A54-830C-429A-8272-038D0AB71101}" type="presParOf" srcId="{808DF615-CBFD-4BDA-B866-EF4DB1DB39A5}" destId="{7DE37E80-3599-4074-B431-84D852537BBE}" srcOrd="8" destOrd="0" presId="urn:microsoft.com/office/officeart/2005/8/layout/bProcess3"/>
    <dgm:cxn modelId="{1EE07181-5BF6-4CD7-8C3B-F6A54A9E2C9F}" type="presParOf" srcId="{808DF615-CBFD-4BDA-B866-EF4DB1DB39A5}" destId="{CA7CC49E-F11F-4975-8D7F-54DFEA3535DA}" srcOrd="9" destOrd="0" presId="urn:microsoft.com/office/officeart/2005/8/layout/bProcess3"/>
    <dgm:cxn modelId="{B4075C21-236A-4295-9A6B-FDF3F187039C}" type="presParOf" srcId="{CA7CC49E-F11F-4975-8D7F-54DFEA3535DA}" destId="{C235A7EA-E1F7-43B4-9B46-06667811DB21}" srcOrd="0" destOrd="0" presId="urn:microsoft.com/office/officeart/2005/8/layout/bProcess3"/>
    <dgm:cxn modelId="{C63A7FD3-E15D-4954-98CD-A7C7E5E6561F}" type="presParOf" srcId="{808DF615-CBFD-4BDA-B866-EF4DB1DB39A5}" destId="{52376C21-AD73-4B96-B6F4-0A957E6CD420}" srcOrd="10" destOrd="0" presId="urn:microsoft.com/office/officeart/2005/8/layout/b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D6AA49B7-5507-405E-93ED-ED445D5B380C}" type="doc">
      <dgm:prSet loTypeId="urn:microsoft.com/office/officeart/2005/8/layout/hList1" loCatId="list" qsTypeId="urn:microsoft.com/office/officeart/2005/8/quickstyle/simple1" qsCatId="simple" csTypeId="urn:microsoft.com/office/officeart/2005/8/colors/accent0_3" csCatId="mainScheme" phldr="1"/>
      <dgm:spPr/>
      <dgm:t>
        <a:bodyPr/>
        <a:lstStyle/>
        <a:p>
          <a:endParaRPr lang="ru-RU"/>
        </a:p>
      </dgm:t>
    </dgm:pt>
    <dgm:pt modelId="{2E3FD84E-7447-4A72-80BD-67B980661712}">
      <dgm:prSet phldrT="[Текст]" custT="1"/>
      <dgm:spPr/>
      <dgm:t>
        <a:bodyPr/>
        <a:lstStyle/>
        <a:p>
          <a:r>
            <a:rPr lang="en-US" sz="3600" dirty="0" err="1"/>
            <a:t>dHash</a:t>
          </a:r>
          <a:endParaRPr lang="ru-RU" sz="2800" dirty="0"/>
        </a:p>
      </dgm:t>
    </dgm:pt>
    <dgm:pt modelId="{EA222EF8-1DEF-412A-892F-E71D4DFD6ACC}" type="parTrans" cxnId="{1D30F50C-A0B0-403A-BF59-61EE2E4BB0FE}">
      <dgm:prSet/>
      <dgm:spPr/>
      <dgm:t>
        <a:bodyPr/>
        <a:lstStyle/>
        <a:p>
          <a:endParaRPr lang="ru-RU"/>
        </a:p>
      </dgm:t>
    </dgm:pt>
    <dgm:pt modelId="{D1B6EE40-3B35-4644-9EA7-08FCA7906F63}" type="sibTrans" cxnId="{1D30F50C-A0B0-403A-BF59-61EE2E4BB0FE}">
      <dgm:prSet/>
      <dgm:spPr/>
      <dgm:t>
        <a:bodyPr/>
        <a:lstStyle/>
        <a:p>
          <a:endParaRPr lang="ru-RU"/>
        </a:p>
      </dgm:t>
    </dgm:pt>
    <dgm:pt modelId="{2791F381-10B6-411D-AD5C-DB044930B858}">
      <dgm:prSet phldrT="[Текст]" custT="1"/>
      <dgm:spPr/>
      <dgm:t>
        <a:bodyPr/>
        <a:lstStyle/>
        <a:p>
          <a:r>
            <a:rPr lang="ru-RU" sz="1900" dirty="0"/>
            <a:t>Самая стабильная скорость обработки </a:t>
          </a:r>
        </a:p>
      </dgm:t>
    </dgm:pt>
    <dgm:pt modelId="{B648993C-977A-4FEE-B2D1-F346ED4B00A8}" type="parTrans" cxnId="{87C7C1BF-EACD-4FAF-B1AF-FD44A7EAA225}">
      <dgm:prSet/>
      <dgm:spPr/>
      <dgm:t>
        <a:bodyPr/>
        <a:lstStyle/>
        <a:p>
          <a:endParaRPr lang="ru-RU"/>
        </a:p>
      </dgm:t>
    </dgm:pt>
    <dgm:pt modelId="{E86A8D4B-A324-4776-B535-81DEC9861529}" type="sibTrans" cxnId="{87C7C1BF-EACD-4FAF-B1AF-FD44A7EAA225}">
      <dgm:prSet/>
      <dgm:spPr/>
      <dgm:t>
        <a:bodyPr/>
        <a:lstStyle/>
        <a:p>
          <a:endParaRPr lang="ru-RU"/>
        </a:p>
      </dgm:t>
    </dgm:pt>
    <dgm:pt modelId="{FB590266-DEED-42DE-9318-5D4FC1A1B015}">
      <dgm:prSet phldrT="[Текст]" custT="1"/>
      <dgm:spPr/>
      <dgm:t>
        <a:bodyPr/>
        <a:lstStyle/>
        <a:p>
          <a:r>
            <a:rPr lang="ru-RU" sz="1900" dirty="0"/>
            <a:t>Чувствителен к растяжению фото</a:t>
          </a:r>
        </a:p>
      </dgm:t>
    </dgm:pt>
    <dgm:pt modelId="{B3F5A6D1-FA3E-43E3-AA95-C954B4FE69F4}" type="parTrans" cxnId="{74964C81-D791-4E01-9050-6C1AA090BB82}">
      <dgm:prSet/>
      <dgm:spPr/>
      <dgm:t>
        <a:bodyPr/>
        <a:lstStyle/>
        <a:p>
          <a:endParaRPr lang="ru-RU"/>
        </a:p>
      </dgm:t>
    </dgm:pt>
    <dgm:pt modelId="{17079323-806F-4529-A407-3C5178A5C488}" type="sibTrans" cxnId="{74964C81-D791-4E01-9050-6C1AA090BB82}">
      <dgm:prSet/>
      <dgm:spPr/>
      <dgm:t>
        <a:bodyPr/>
        <a:lstStyle/>
        <a:p>
          <a:endParaRPr lang="ru-RU"/>
        </a:p>
      </dgm:t>
    </dgm:pt>
    <dgm:pt modelId="{2F009E22-2083-4E51-A90B-8FD978AB13EA}">
      <dgm:prSet phldrT="[Текст]" custT="1"/>
      <dgm:spPr/>
      <dgm:t>
        <a:bodyPr/>
        <a:lstStyle/>
        <a:p>
          <a:r>
            <a:rPr lang="en-US" sz="3600" dirty="0" err="1"/>
            <a:t>idHash</a:t>
          </a:r>
          <a:endParaRPr lang="ru-RU" sz="3600" dirty="0"/>
        </a:p>
      </dgm:t>
    </dgm:pt>
    <dgm:pt modelId="{CF73882F-7B2F-4EDA-9C34-EA647CEE6190}" type="parTrans" cxnId="{367279A6-7BAA-4FD3-AB3C-812A648541AD}">
      <dgm:prSet/>
      <dgm:spPr/>
      <dgm:t>
        <a:bodyPr/>
        <a:lstStyle/>
        <a:p>
          <a:endParaRPr lang="ru-RU"/>
        </a:p>
      </dgm:t>
    </dgm:pt>
    <dgm:pt modelId="{C066085F-4646-40E9-82BA-A304EE39DCD1}" type="sibTrans" cxnId="{367279A6-7BAA-4FD3-AB3C-812A648541AD}">
      <dgm:prSet/>
      <dgm:spPr/>
      <dgm:t>
        <a:bodyPr/>
        <a:lstStyle/>
        <a:p>
          <a:endParaRPr lang="ru-RU"/>
        </a:p>
      </dgm:t>
    </dgm:pt>
    <dgm:pt modelId="{5B855273-FC2E-4F88-A1AA-A5AA3B7F7473}">
      <dgm:prSet phldrT="[Текст]" custT="1"/>
      <dgm:spPr/>
      <dgm:t>
        <a:bodyPr/>
        <a:lstStyle/>
        <a:p>
          <a:r>
            <a:rPr lang="ru-RU" sz="1900" dirty="0"/>
            <a:t>Самая низкая скорость обработки </a:t>
          </a:r>
        </a:p>
      </dgm:t>
    </dgm:pt>
    <dgm:pt modelId="{452DB9A0-5D7F-45D0-8EE0-2934B6C3D09C}" type="parTrans" cxnId="{F5463BD4-1254-463E-A492-F0C4FE43FB38}">
      <dgm:prSet/>
      <dgm:spPr/>
      <dgm:t>
        <a:bodyPr/>
        <a:lstStyle/>
        <a:p>
          <a:endParaRPr lang="ru-RU"/>
        </a:p>
      </dgm:t>
    </dgm:pt>
    <dgm:pt modelId="{2929C4F0-0759-48E7-AF40-C5A3AC9B62B5}" type="sibTrans" cxnId="{F5463BD4-1254-463E-A492-F0C4FE43FB38}">
      <dgm:prSet/>
      <dgm:spPr/>
      <dgm:t>
        <a:bodyPr/>
        <a:lstStyle/>
        <a:p>
          <a:endParaRPr lang="ru-RU"/>
        </a:p>
      </dgm:t>
    </dgm:pt>
    <dgm:pt modelId="{C943C4C9-A9E8-45CC-A23D-28AEEC074B7F}">
      <dgm:prSet phldrT="[Текст]" custT="1"/>
      <dgm:spPr/>
      <dgm:t>
        <a:bodyPr/>
        <a:lstStyle/>
        <a:p>
          <a:r>
            <a:rPr lang="en-US" sz="3600" dirty="0" err="1"/>
            <a:t>pHash</a:t>
          </a:r>
          <a:endParaRPr lang="ru-RU" sz="3600" dirty="0"/>
        </a:p>
      </dgm:t>
    </dgm:pt>
    <dgm:pt modelId="{F5F5BB2D-8EEA-4035-A8AD-5C55AC0AF919}" type="parTrans" cxnId="{D8AD85AC-2F5D-4AB5-A273-4709638F0F86}">
      <dgm:prSet/>
      <dgm:spPr/>
      <dgm:t>
        <a:bodyPr/>
        <a:lstStyle/>
        <a:p>
          <a:endParaRPr lang="ru-RU"/>
        </a:p>
      </dgm:t>
    </dgm:pt>
    <dgm:pt modelId="{219DBD86-DD24-4390-9776-24E25AC02CFE}" type="sibTrans" cxnId="{D8AD85AC-2F5D-4AB5-A273-4709638F0F86}">
      <dgm:prSet/>
      <dgm:spPr/>
      <dgm:t>
        <a:bodyPr/>
        <a:lstStyle/>
        <a:p>
          <a:endParaRPr lang="ru-RU"/>
        </a:p>
      </dgm:t>
    </dgm:pt>
    <dgm:pt modelId="{DEA99CEB-436C-468B-9754-23CA64A05B78}">
      <dgm:prSet phldrT="[Текст]" custT="1"/>
      <dgm:spPr/>
      <dgm:t>
        <a:bodyPr/>
        <a:lstStyle/>
        <a:p>
          <a:r>
            <a:rPr lang="ru-RU" sz="1900" dirty="0"/>
            <a:t>Заметно растет скорость обработки при всех видах искажений фото </a:t>
          </a:r>
        </a:p>
      </dgm:t>
    </dgm:pt>
    <dgm:pt modelId="{F9716B7B-A7EE-45BB-851B-8B80D3280BFC}" type="parTrans" cxnId="{B3013A92-6702-489D-BD91-AE708277DDEF}">
      <dgm:prSet/>
      <dgm:spPr/>
      <dgm:t>
        <a:bodyPr/>
        <a:lstStyle/>
        <a:p>
          <a:endParaRPr lang="ru-RU"/>
        </a:p>
      </dgm:t>
    </dgm:pt>
    <dgm:pt modelId="{BD36006B-552E-4612-93D9-A1F9E536A368}" type="sibTrans" cxnId="{B3013A92-6702-489D-BD91-AE708277DDEF}">
      <dgm:prSet/>
      <dgm:spPr/>
      <dgm:t>
        <a:bodyPr/>
        <a:lstStyle/>
        <a:p>
          <a:endParaRPr lang="ru-RU"/>
        </a:p>
      </dgm:t>
    </dgm:pt>
    <dgm:pt modelId="{1E424B18-234E-425C-821C-B184B8A7F665}">
      <dgm:prSet phldrT="[Текст]" custT="1"/>
      <dgm:spPr/>
      <dgm:t>
        <a:bodyPr/>
        <a:lstStyle/>
        <a:p>
          <a:r>
            <a:rPr lang="ru-RU" sz="1900" dirty="0"/>
            <a:t>Самая высокая скорость обработки </a:t>
          </a:r>
        </a:p>
      </dgm:t>
    </dgm:pt>
    <dgm:pt modelId="{6D9F9CE1-48F1-49D4-B167-3DF61B8C3A9A}" type="parTrans" cxnId="{B0F1E640-7563-4213-BE07-98F8C64EE31F}">
      <dgm:prSet/>
      <dgm:spPr/>
      <dgm:t>
        <a:bodyPr/>
        <a:lstStyle/>
        <a:p>
          <a:endParaRPr lang="ru-RU"/>
        </a:p>
      </dgm:t>
    </dgm:pt>
    <dgm:pt modelId="{2A16514D-98C2-447C-88C2-D5EB4C90EFCA}" type="sibTrans" cxnId="{B0F1E640-7563-4213-BE07-98F8C64EE31F}">
      <dgm:prSet/>
      <dgm:spPr/>
      <dgm:t>
        <a:bodyPr/>
        <a:lstStyle/>
        <a:p>
          <a:endParaRPr lang="ru-RU"/>
        </a:p>
      </dgm:t>
    </dgm:pt>
    <dgm:pt modelId="{19DC6827-7C46-4B7A-AD12-6CA96D3E6000}">
      <dgm:prSet phldrT="[Текст]" custT="1"/>
      <dgm:spPr/>
      <dgm:t>
        <a:bodyPr/>
        <a:lstStyle/>
        <a:p>
          <a:r>
            <a:rPr lang="en-US" sz="3600" dirty="0" err="1"/>
            <a:t>aHash</a:t>
          </a:r>
          <a:endParaRPr lang="ru-RU" sz="2800" dirty="0"/>
        </a:p>
      </dgm:t>
    </dgm:pt>
    <dgm:pt modelId="{DC8A0746-6FAA-4856-A000-0442A325C771}" type="parTrans" cxnId="{921BE104-5003-41E2-B5D4-85179D392398}">
      <dgm:prSet/>
      <dgm:spPr/>
      <dgm:t>
        <a:bodyPr/>
        <a:lstStyle/>
        <a:p>
          <a:endParaRPr lang="ru-RU"/>
        </a:p>
      </dgm:t>
    </dgm:pt>
    <dgm:pt modelId="{9C7421E9-9009-465A-8483-6AF4CBD06CED}" type="sibTrans" cxnId="{921BE104-5003-41E2-B5D4-85179D392398}">
      <dgm:prSet/>
      <dgm:spPr/>
      <dgm:t>
        <a:bodyPr/>
        <a:lstStyle/>
        <a:p>
          <a:endParaRPr lang="ru-RU"/>
        </a:p>
      </dgm:t>
    </dgm:pt>
    <dgm:pt modelId="{FD10DCC4-62DA-44B5-BF71-D127D6638BE5}">
      <dgm:prSet phldrT="[Текст]" custT="1"/>
      <dgm:spPr/>
      <dgm:t>
        <a:bodyPr/>
        <a:lstStyle/>
        <a:p>
          <a:r>
            <a:rPr lang="ru-RU" sz="1900" dirty="0"/>
            <a:t>Самое маленькое количество ошибок</a:t>
          </a:r>
        </a:p>
      </dgm:t>
    </dgm:pt>
    <dgm:pt modelId="{E9BCBC81-3218-4B95-BFF2-96CAC731E722}" type="parTrans" cxnId="{8175A74A-845A-4752-970E-643DED5D46AE}">
      <dgm:prSet/>
      <dgm:spPr/>
      <dgm:t>
        <a:bodyPr/>
        <a:lstStyle/>
        <a:p>
          <a:endParaRPr lang="ru-RU"/>
        </a:p>
      </dgm:t>
    </dgm:pt>
    <dgm:pt modelId="{7DB8151F-2471-4887-9194-9752AD88F944}" type="sibTrans" cxnId="{8175A74A-845A-4752-970E-643DED5D46AE}">
      <dgm:prSet/>
      <dgm:spPr/>
      <dgm:t>
        <a:bodyPr/>
        <a:lstStyle/>
        <a:p>
          <a:endParaRPr lang="ru-RU"/>
        </a:p>
      </dgm:t>
    </dgm:pt>
    <dgm:pt modelId="{ECAE1126-CDC0-475E-AB8A-D7E48E8046AF}">
      <dgm:prSet phldrT="[Текст]" custT="1"/>
      <dgm:spPr/>
      <dgm:t>
        <a:bodyPr/>
        <a:lstStyle/>
        <a:p>
          <a:r>
            <a:rPr lang="ru-RU" sz="1900" dirty="0"/>
            <a:t>Практически не допускает ошибок при обработке</a:t>
          </a:r>
        </a:p>
      </dgm:t>
    </dgm:pt>
    <dgm:pt modelId="{6DCFD3B6-7FDC-4E3F-8744-CF19327CCD7D}" type="parTrans" cxnId="{D2060077-5F96-4B94-9F08-820560EF5608}">
      <dgm:prSet/>
      <dgm:spPr/>
      <dgm:t>
        <a:bodyPr/>
        <a:lstStyle/>
        <a:p>
          <a:endParaRPr lang="ru-RU"/>
        </a:p>
      </dgm:t>
    </dgm:pt>
    <dgm:pt modelId="{DD34E9EE-F519-40D2-83B6-9E6898764804}" type="sibTrans" cxnId="{D2060077-5F96-4B94-9F08-820560EF5608}">
      <dgm:prSet/>
      <dgm:spPr/>
      <dgm:t>
        <a:bodyPr/>
        <a:lstStyle/>
        <a:p>
          <a:endParaRPr lang="ru-RU"/>
        </a:p>
      </dgm:t>
    </dgm:pt>
    <dgm:pt modelId="{5663BDF3-D200-4535-870E-C9530EFEBB66}">
      <dgm:prSet phldrT="[Текст]" custT="1"/>
      <dgm:spPr/>
      <dgm:t>
        <a:bodyPr/>
        <a:lstStyle/>
        <a:p>
          <a:r>
            <a:rPr lang="ru-RU" sz="1900" dirty="0"/>
            <a:t>Допускает совсем немного ошибок</a:t>
          </a:r>
        </a:p>
      </dgm:t>
    </dgm:pt>
    <dgm:pt modelId="{D97FD369-086B-45F2-8F33-C625BE9DD34F}" type="parTrans" cxnId="{44952A29-2938-4557-A81C-E1CB75D67AE5}">
      <dgm:prSet/>
      <dgm:spPr/>
      <dgm:t>
        <a:bodyPr/>
        <a:lstStyle/>
        <a:p>
          <a:endParaRPr lang="ru-RU"/>
        </a:p>
      </dgm:t>
    </dgm:pt>
    <dgm:pt modelId="{0DA26C73-D0E9-47C0-9296-D9AB53FBF8B3}" type="sibTrans" cxnId="{44952A29-2938-4557-A81C-E1CB75D67AE5}">
      <dgm:prSet/>
      <dgm:spPr/>
      <dgm:t>
        <a:bodyPr/>
        <a:lstStyle/>
        <a:p>
          <a:endParaRPr lang="ru-RU"/>
        </a:p>
      </dgm:t>
    </dgm:pt>
    <dgm:pt modelId="{B6373B4D-9068-4CC5-A354-2334DEBBBB10}">
      <dgm:prSet phldrT="[Текст]" custT="1"/>
      <dgm:spPr/>
      <dgm:t>
        <a:bodyPr/>
        <a:lstStyle/>
        <a:p>
          <a:r>
            <a:rPr lang="ru-RU" sz="1900" dirty="0"/>
            <a:t>Устойчив к различным искажениям фото</a:t>
          </a:r>
        </a:p>
      </dgm:t>
    </dgm:pt>
    <dgm:pt modelId="{F768B5F8-22D4-48A0-99F9-916E985D9FA5}" type="parTrans" cxnId="{D19B4487-D182-45D8-8C6A-4EE0F644EE14}">
      <dgm:prSet/>
      <dgm:spPr/>
      <dgm:t>
        <a:bodyPr/>
        <a:lstStyle/>
        <a:p>
          <a:endParaRPr lang="ru-RU"/>
        </a:p>
      </dgm:t>
    </dgm:pt>
    <dgm:pt modelId="{68B33A55-479F-4AF1-A3A3-5AE4A3E78E82}" type="sibTrans" cxnId="{D19B4487-D182-45D8-8C6A-4EE0F644EE14}">
      <dgm:prSet/>
      <dgm:spPr/>
      <dgm:t>
        <a:bodyPr/>
        <a:lstStyle/>
        <a:p>
          <a:endParaRPr lang="ru-RU"/>
        </a:p>
      </dgm:t>
    </dgm:pt>
    <dgm:pt modelId="{4DB56130-30C1-4ABE-9550-250225042178}">
      <dgm:prSet phldrT="[Текст]" custT="1"/>
      <dgm:spPr/>
      <dgm:t>
        <a:bodyPr/>
        <a:lstStyle/>
        <a:p>
          <a:r>
            <a:rPr lang="ru-RU" sz="1900" dirty="0"/>
            <a:t>Чувствителен к растяжению фото</a:t>
          </a:r>
        </a:p>
      </dgm:t>
    </dgm:pt>
    <dgm:pt modelId="{2A4BA2E7-9014-4C11-899E-749AE21BC6AD}" type="parTrans" cxnId="{B6BAD232-3FCA-4F88-A5A3-D368041DBD00}">
      <dgm:prSet/>
      <dgm:spPr/>
      <dgm:t>
        <a:bodyPr/>
        <a:lstStyle/>
        <a:p>
          <a:endParaRPr lang="ru-RU"/>
        </a:p>
      </dgm:t>
    </dgm:pt>
    <dgm:pt modelId="{5183DFDB-BA90-4445-AAB4-1734A34DDAD3}" type="sibTrans" cxnId="{B6BAD232-3FCA-4F88-A5A3-D368041DBD00}">
      <dgm:prSet/>
      <dgm:spPr/>
      <dgm:t>
        <a:bodyPr/>
        <a:lstStyle/>
        <a:p>
          <a:endParaRPr lang="ru-RU"/>
        </a:p>
      </dgm:t>
    </dgm:pt>
    <dgm:pt modelId="{BDA19D29-511E-414E-B8CB-4365593D7BAF}">
      <dgm:prSet phldrT="[Текст]" custT="1"/>
      <dgm:spPr/>
      <dgm:t>
        <a:bodyPr/>
        <a:lstStyle/>
        <a:p>
          <a:r>
            <a:rPr lang="ru-RU" sz="1900" dirty="0"/>
            <a:t>Довольно устойчив к различным искажениям фото</a:t>
          </a:r>
        </a:p>
      </dgm:t>
    </dgm:pt>
    <dgm:pt modelId="{2339CB8F-D2D2-494E-81FC-D8F96EF7525D}" type="parTrans" cxnId="{63BDEA54-A281-4EA6-A32F-DEB798F86067}">
      <dgm:prSet/>
      <dgm:spPr/>
      <dgm:t>
        <a:bodyPr/>
        <a:lstStyle/>
        <a:p>
          <a:endParaRPr lang="ru-RU"/>
        </a:p>
      </dgm:t>
    </dgm:pt>
    <dgm:pt modelId="{C627B29B-2461-4FA8-892C-1D06E7CF6BC5}" type="sibTrans" cxnId="{63BDEA54-A281-4EA6-A32F-DEB798F86067}">
      <dgm:prSet/>
      <dgm:spPr/>
      <dgm:t>
        <a:bodyPr/>
        <a:lstStyle/>
        <a:p>
          <a:endParaRPr lang="ru-RU"/>
        </a:p>
      </dgm:t>
    </dgm:pt>
    <dgm:pt modelId="{0A4CBAAF-4E69-45C8-8C31-962D37F4D70A}">
      <dgm:prSet phldrT="[Текст]" custT="1"/>
      <dgm:spPr/>
      <dgm:t>
        <a:bodyPr/>
        <a:lstStyle/>
        <a:p>
          <a:r>
            <a:rPr lang="ru-RU" sz="1900" dirty="0"/>
            <a:t>Не чувствителен к понижению качества фото</a:t>
          </a:r>
        </a:p>
      </dgm:t>
    </dgm:pt>
    <dgm:pt modelId="{2B3D5BCA-CFCA-4301-A8DE-A503DA13C512}" type="parTrans" cxnId="{658379F5-A296-414A-B4A4-B505ADA2A415}">
      <dgm:prSet/>
      <dgm:spPr/>
      <dgm:t>
        <a:bodyPr/>
        <a:lstStyle/>
        <a:p>
          <a:endParaRPr lang="ru-RU"/>
        </a:p>
      </dgm:t>
    </dgm:pt>
    <dgm:pt modelId="{74000FB2-02BF-47E9-A50E-F52F24992865}" type="sibTrans" cxnId="{658379F5-A296-414A-B4A4-B505ADA2A415}">
      <dgm:prSet/>
      <dgm:spPr/>
      <dgm:t>
        <a:bodyPr/>
        <a:lstStyle/>
        <a:p>
          <a:endParaRPr lang="ru-RU"/>
        </a:p>
      </dgm:t>
    </dgm:pt>
    <dgm:pt modelId="{5B0637AC-55A4-46E7-B624-D975E91D3BEA}">
      <dgm:prSet phldrT="[Текст]" custT="1"/>
      <dgm:spPr/>
      <dgm:t>
        <a:bodyPr/>
        <a:lstStyle/>
        <a:p>
          <a:r>
            <a:rPr lang="ru-RU" sz="1900" dirty="0"/>
            <a:t>Не чувствителен к понижению качества фото </a:t>
          </a:r>
        </a:p>
      </dgm:t>
    </dgm:pt>
    <dgm:pt modelId="{14114D1D-1DCD-4645-8A53-E88F0ECE44A8}" type="parTrans" cxnId="{300C012B-9289-4718-BEE7-912C609DC5EC}">
      <dgm:prSet/>
      <dgm:spPr/>
      <dgm:t>
        <a:bodyPr/>
        <a:lstStyle/>
        <a:p>
          <a:endParaRPr lang="ru-RU"/>
        </a:p>
      </dgm:t>
    </dgm:pt>
    <dgm:pt modelId="{51F635B4-5DFB-4027-BA15-D38B6CCF1BE4}" type="sibTrans" cxnId="{300C012B-9289-4718-BEE7-912C609DC5EC}">
      <dgm:prSet/>
      <dgm:spPr/>
      <dgm:t>
        <a:bodyPr/>
        <a:lstStyle/>
        <a:p>
          <a:endParaRPr lang="ru-RU"/>
        </a:p>
      </dgm:t>
    </dgm:pt>
    <dgm:pt modelId="{B9413616-E5D5-47EB-8D90-03D498FDA786}">
      <dgm:prSet phldrT="[Текст]" custT="1"/>
      <dgm:spPr/>
      <dgm:t>
        <a:bodyPr/>
        <a:lstStyle/>
        <a:p>
          <a:r>
            <a:rPr lang="ru-RU" sz="1900" dirty="0"/>
            <a:t>Допускает самое большое количество ошибок</a:t>
          </a:r>
        </a:p>
      </dgm:t>
    </dgm:pt>
    <dgm:pt modelId="{ED6F3A47-1BEA-4009-ADF6-B7F0F083459F}" type="parTrans" cxnId="{F402E037-945F-4885-ACBD-0F8C2C95B489}">
      <dgm:prSet/>
      <dgm:spPr/>
      <dgm:t>
        <a:bodyPr/>
        <a:lstStyle/>
        <a:p>
          <a:endParaRPr lang="ru-RU"/>
        </a:p>
      </dgm:t>
    </dgm:pt>
    <dgm:pt modelId="{29BF8CAC-570F-4015-B1B8-A53F89F1495C}" type="sibTrans" cxnId="{F402E037-945F-4885-ACBD-0F8C2C95B489}">
      <dgm:prSet/>
      <dgm:spPr/>
      <dgm:t>
        <a:bodyPr/>
        <a:lstStyle/>
        <a:p>
          <a:endParaRPr lang="ru-RU"/>
        </a:p>
      </dgm:t>
    </dgm:pt>
    <dgm:pt modelId="{3FA13F8D-3747-47B9-A0A9-9038E06C6FC9}">
      <dgm:prSet phldrT="[Текст]" custT="1"/>
      <dgm:spPr/>
      <dgm:t>
        <a:bodyPr/>
        <a:lstStyle/>
        <a:p>
          <a:r>
            <a:rPr lang="ru-RU" sz="1900" dirty="0"/>
            <a:t>Чувствителен к изменению яркости фото</a:t>
          </a:r>
        </a:p>
      </dgm:t>
    </dgm:pt>
    <dgm:pt modelId="{3ED431CF-E562-486D-AF25-DE03A81385E3}" type="parTrans" cxnId="{4574B2C7-281E-462D-8180-13B59D4FD210}">
      <dgm:prSet/>
      <dgm:spPr/>
      <dgm:t>
        <a:bodyPr/>
        <a:lstStyle/>
        <a:p>
          <a:endParaRPr lang="ru-RU"/>
        </a:p>
      </dgm:t>
    </dgm:pt>
    <dgm:pt modelId="{BD5EF883-EC6E-4846-A073-2EAA096A18B5}" type="sibTrans" cxnId="{4574B2C7-281E-462D-8180-13B59D4FD210}">
      <dgm:prSet/>
      <dgm:spPr/>
      <dgm:t>
        <a:bodyPr/>
        <a:lstStyle/>
        <a:p>
          <a:endParaRPr lang="ru-RU"/>
        </a:p>
      </dgm:t>
    </dgm:pt>
    <dgm:pt modelId="{EDBB5D7E-E9C8-46DE-84C3-0825EC495B17}">
      <dgm:prSet phldrT="[Текст]" custT="1"/>
      <dgm:spPr/>
      <dgm:t>
        <a:bodyPr/>
        <a:lstStyle/>
        <a:p>
          <a:endParaRPr lang="ru-RU" sz="1900" dirty="0"/>
        </a:p>
      </dgm:t>
    </dgm:pt>
    <dgm:pt modelId="{8BA2991F-2628-40D2-BE31-9873C7A2BB81}" type="parTrans" cxnId="{2BF03B77-EFC1-4EB7-B83E-014095F009DC}">
      <dgm:prSet/>
      <dgm:spPr/>
      <dgm:t>
        <a:bodyPr/>
        <a:lstStyle/>
        <a:p>
          <a:endParaRPr lang="ru-RU"/>
        </a:p>
      </dgm:t>
    </dgm:pt>
    <dgm:pt modelId="{2358AB28-E6B4-4B9F-A55A-8DA5AB990B67}" type="sibTrans" cxnId="{2BF03B77-EFC1-4EB7-B83E-014095F009DC}">
      <dgm:prSet/>
      <dgm:spPr/>
      <dgm:t>
        <a:bodyPr/>
        <a:lstStyle/>
        <a:p>
          <a:endParaRPr lang="ru-RU"/>
        </a:p>
      </dgm:t>
    </dgm:pt>
    <dgm:pt modelId="{19B5ED64-94CC-4458-8296-5586049F90A2}">
      <dgm:prSet phldrT="[Текст]" custT="1"/>
      <dgm:spPr/>
      <dgm:t>
        <a:bodyPr/>
        <a:lstStyle/>
        <a:p>
          <a:endParaRPr lang="ru-RU" sz="1900" dirty="0"/>
        </a:p>
      </dgm:t>
    </dgm:pt>
    <dgm:pt modelId="{F5BEB4F0-9877-4ADA-AEB5-84E98CED7277}" type="parTrans" cxnId="{B0D8B769-03D0-4491-A01A-B478BD848F05}">
      <dgm:prSet/>
      <dgm:spPr/>
      <dgm:t>
        <a:bodyPr/>
        <a:lstStyle/>
        <a:p>
          <a:endParaRPr lang="ru-RU"/>
        </a:p>
      </dgm:t>
    </dgm:pt>
    <dgm:pt modelId="{46BCC60E-C926-4935-84E3-4897983E9D38}" type="sibTrans" cxnId="{B0D8B769-03D0-4491-A01A-B478BD848F05}">
      <dgm:prSet/>
      <dgm:spPr/>
      <dgm:t>
        <a:bodyPr/>
        <a:lstStyle/>
        <a:p>
          <a:endParaRPr lang="ru-RU"/>
        </a:p>
      </dgm:t>
    </dgm:pt>
    <dgm:pt modelId="{5F7DEA63-5882-4D59-B03C-C4D983304B07}">
      <dgm:prSet phldrT="[Текст]" custT="1"/>
      <dgm:spPr/>
      <dgm:t>
        <a:bodyPr/>
        <a:lstStyle/>
        <a:p>
          <a:endParaRPr lang="ru-RU" sz="1900" dirty="0"/>
        </a:p>
      </dgm:t>
    </dgm:pt>
    <dgm:pt modelId="{6D7BD302-6BB4-4F6B-A088-251DA7297D69}" type="parTrans" cxnId="{544555E3-958B-47AA-A816-4A7EDA57D91B}">
      <dgm:prSet/>
      <dgm:spPr/>
      <dgm:t>
        <a:bodyPr/>
        <a:lstStyle/>
        <a:p>
          <a:endParaRPr lang="ru-RU"/>
        </a:p>
      </dgm:t>
    </dgm:pt>
    <dgm:pt modelId="{8A30A539-5D8B-4CC8-A4AD-DB91E403E5AB}" type="sibTrans" cxnId="{544555E3-958B-47AA-A816-4A7EDA57D91B}">
      <dgm:prSet/>
      <dgm:spPr/>
      <dgm:t>
        <a:bodyPr/>
        <a:lstStyle/>
        <a:p>
          <a:endParaRPr lang="ru-RU"/>
        </a:p>
      </dgm:t>
    </dgm:pt>
    <dgm:pt modelId="{95280ACD-EAF8-4599-8D31-E5CD7CAAF2B2}">
      <dgm:prSet phldrT="[Текст]" custT="1"/>
      <dgm:spPr/>
      <dgm:t>
        <a:bodyPr/>
        <a:lstStyle/>
        <a:p>
          <a:endParaRPr lang="ru-RU" sz="1900" dirty="0"/>
        </a:p>
      </dgm:t>
    </dgm:pt>
    <dgm:pt modelId="{4B7D15C7-B646-483C-BC0D-F41BD112E4B5}" type="parTrans" cxnId="{5F3E980F-B676-4C99-B970-886B165BDBBD}">
      <dgm:prSet/>
      <dgm:spPr/>
      <dgm:t>
        <a:bodyPr/>
        <a:lstStyle/>
        <a:p>
          <a:endParaRPr lang="ru-RU"/>
        </a:p>
      </dgm:t>
    </dgm:pt>
    <dgm:pt modelId="{D8B6E0FA-667D-4F01-A55A-E9310089D369}" type="sibTrans" cxnId="{5F3E980F-B676-4C99-B970-886B165BDBBD}">
      <dgm:prSet/>
      <dgm:spPr/>
      <dgm:t>
        <a:bodyPr/>
        <a:lstStyle/>
        <a:p>
          <a:endParaRPr lang="ru-RU"/>
        </a:p>
      </dgm:t>
    </dgm:pt>
    <dgm:pt modelId="{23FD059B-DD84-49BB-82DE-E0ACE7C1C769}">
      <dgm:prSet phldrT="[Текст]" custT="1"/>
      <dgm:spPr/>
      <dgm:t>
        <a:bodyPr/>
        <a:lstStyle/>
        <a:p>
          <a:endParaRPr lang="ru-RU" sz="1900" dirty="0"/>
        </a:p>
      </dgm:t>
    </dgm:pt>
    <dgm:pt modelId="{76438A9C-3FDC-4D46-84FD-52AD879534B9}" type="parTrans" cxnId="{48EA5857-D7E3-42A6-9975-00F0F7404E91}">
      <dgm:prSet/>
      <dgm:spPr/>
      <dgm:t>
        <a:bodyPr/>
        <a:lstStyle/>
        <a:p>
          <a:endParaRPr lang="ru-RU"/>
        </a:p>
      </dgm:t>
    </dgm:pt>
    <dgm:pt modelId="{36CF3B8B-9D56-4D57-8E19-E4802B900200}" type="sibTrans" cxnId="{48EA5857-D7E3-42A6-9975-00F0F7404E91}">
      <dgm:prSet/>
      <dgm:spPr/>
      <dgm:t>
        <a:bodyPr/>
        <a:lstStyle/>
        <a:p>
          <a:endParaRPr lang="ru-RU"/>
        </a:p>
      </dgm:t>
    </dgm:pt>
    <dgm:pt modelId="{81FABB1E-01EA-409A-987D-D8DC4BCF4C6D}">
      <dgm:prSet phldrT="[Текст]" custT="1"/>
      <dgm:spPr/>
      <dgm:t>
        <a:bodyPr/>
        <a:lstStyle/>
        <a:p>
          <a:endParaRPr lang="ru-RU" sz="1900" dirty="0"/>
        </a:p>
      </dgm:t>
    </dgm:pt>
    <dgm:pt modelId="{9C1F7988-CC58-4A37-A31B-DCB5D7D6199E}" type="parTrans" cxnId="{D027A67F-DFAD-4614-8667-2E3C0EBD661D}">
      <dgm:prSet/>
      <dgm:spPr/>
      <dgm:t>
        <a:bodyPr/>
        <a:lstStyle/>
        <a:p>
          <a:endParaRPr lang="ru-RU"/>
        </a:p>
      </dgm:t>
    </dgm:pt>
    <dgm:pt modelId="{8F3E7D12-6F79-497D-9A2F-3DB78F0B827A}" type="sibTrans" cxnId="{D027A67F-DFAD-4614-8667-2E3C0EBD661D}">
      <dgm:prSet/>
      <dgm:spPr/>
      <dgm:t>
        <a:bodyPr/>
        <a:lstStyle/>
        <a:p>
          <a:endParaRPr lang="ru-RU"/>
        </a:p>
      </dgm:t>
    </dgm:pt>
    <dgm:pt modelId="{F171C671-9642-4637-B6C5-08861066B5CD}">
      <dgm:prSet phldrT="[Текст]" custT="1"/>
      <dgm:spPr/>
      <dgm:t>
        <a:bodyPr/>
        <a:lstStyle/>
        <a:p>
          <a:endParaRPr lang="ru-RU" sz="1900" dirty="0"/>
        </a:p>
      </dgm:t>
    </dgm:pt>
    <dgm:pt modelId="{478698F5-B108-4DBA-B069-015749FDD268}" type="parTrans" cxnId="{613577A8-9192-4D01-9513-E4E30423966A}">
      <dgm:prSet/>
      <dgm:spPr/>
      <dgm:t>
        <a:bodyPr/>
        <a:lstStyle/>
        <a:p>
          <a:endParaRPr lang="ru-RU"/>
        </a:p>
      </dgm:t>
    </dgm:pt>
    <dgm:pt modelId="{ED39EC1C-D2F6-4B3E-9AEF-06B0A83CE752}" type="sibTrans" cxnId="{613577A8-9192-4D01-9513-E4E30423966A}">
      <dgm:prSet/>
      <dgm:spPr/>
      <dgm:t>
        <a:bodyPr/>
        <a:lstStyle/>
        <a:p>
          <a:endParaRPr lang="ru-RU"/>
        </a:p>
      </dgm:t>
    </dgm:pt>
    <dgm:pt modelId="{7AB49056-59DE-402C-AD5A-FFF17861FB97}">
      <dgm:prSet phldrT="[Текст]" custT="1"/>
      <dgm:spPr/>
      <dgm:t>
        <a:bodyPr/>
        <a:lstStyle/>
        <a:p>
          <a:endParaRPr lang="ru-RU" sz="1900" dirty="0"/>
        </a:p>
      </dgm:t>
    </dgm:pt>
    <dgm:pt modelId="{5B4371FD-4D10-4B8F-BF8E-4FEB20797A51}" type="parTrans" cxnId="{48969F87-4660-457F-878E-B4DE13900AFB}">
      <dgm:prSet/>
      <dgm:spPr/>
      <dgm:t>
        <a:bodyPr/>
        <a:lstStyle/>
        <a:p>
          <a:endParaRPr lang="ru-RU"/>
        </a:p>
      </dgm:t>
    </dgm:pt>
    <dgm:pt modelId="{DA5C358B-D450-479B-AA03-A852D1741126}" type="sibTrans" cxnId="{48969F87-4660-457F-878E-B4DE13900AFB}">
      <dgm:prSet/>
      <dgm:spPr/>
      <dgm:t>
        <a:bodyPr/>
        <a:lstStyle/>
        <a:p>
          <a:endParaRPr lang="ru-RU"/>
        </a:p>
      </dgm:t>
    </dgm:pt>
    <dgm:pt modelId="{656BEE07-0260-4D51-BD5C-18C3C754DEC8}">
      <dgm:prSet phldrT="[Текст]" custT="1"/>
      <dgm:spPr/>
      <dgm:t>
        <a:bodyPr/>
        <a:lstStyle/>
        <a:p>
          <a:endParaRPr lang="ru-RU" sz="1900" dirty="0"/>
        </a:p>
      </dgm:t>
    </dgm:pt>
    <dgm:pt modelId="{31C44DAA-8A18-48EA-9FAE-3EBD293572A9}" type="parTrans" cxnId="{3E065332-D251-44B5-8EC2-D753561CEDBB}">
      <dgm:prSet/>
      <dgm:spPr/>
      <dgm:t>
        <a:bodyPr/>
        <a:lstStyle/>
        <a:p>
          <a:endParaRPr lang="ru-RU"/>
        </a:p>
      </dgm:t>
    </dgm:pt>
    <dgm:pt modelId="{1369CFBD-81D3-4E1A-BF90-8A3954688A5E}" type="sibTrans" cxnId="{3E065332-D251-44B5-8EC2-D753561CEDBB}">
      <dgm:prSet/>
      <dgm:spPr/>
      <dgm:t>
        <a:bodyPr/>
        <a:lstStyle/>
        <a:p>
          <a:endParaRPr lang="ru-RU"/>
        </a:p>
      </dgm:t>
    </dgm:pt>
    <dgm:pt modelId="{4CD780A4-2FE8-44FC-825F-89EB3D22238B}">
      <dgm:prSet phldrT="[Текст]" custT="1"/>
      <dgm:spPr/>
      <dgm:t>
        <a:bodyPr/>
        <a:lstStyle/>
        <a:p>
          <a:endParaRPr lang="ru-RU" sz="1900" dirty="0"/>
        </a:p>
      </dgm:t>
    </dgm:pt>
    <dgm:pt modelId="{84583CE0-86FB-4A4D-A795-8C8C3D727DAC}" type="parTrans" cxnId="{45CCF85C-7BCE-497E-8CFC-1FCB02E99BAD}">
      <dgm:prSet/>
      <dgm:spPr/>
      <dgm:t>
        <a:bodyPr/>
        <a:lstStyle/>
        <a:p>
          <a:endParaRPr lang="ru-RU"/>
        </a:p>
      </dgm:t>
    </dgm:pt>
    <dgm:pt modelId="{C8B7B127-077C-4EB5-97A2-30790D9CE899}" type="sibTrans" cxnId="{45CCF85C-7BCE-497E-8CFC-1FCB02E99BAD}">
      <dgm:prSet/>
      <dgm:spPr/>
      <dgm:t>
        <a:bodyPr/>
        <a:lstStyle/>
        <a:p>
          <a:endParaRPr lang="ru-RU"/>
        </a:p>
      </dgm:t>
    </dgm:pt>
    <dgm:pt modelId="{0D768576-6AA1-480A-899E-E723284577E5}">
      <dgm:prSet phldrT="[Текст]" custT="1"/>
      <dgm:spPr/>
      <dgm:t>
        <a:bodyPr/>
        <a:lstStyle/>
        <a:p>
          <a:endParaRPr lang="ru-RU" sz="1900" dirty="0"/>
        </a:p>
      </dgm:t>
    </dgm:pt>
    <dgm:pt modelId="{D756296A-3CEB-4A88-82EF-AADEEC4F5CAC}" type="parTrans" cxnId="{43022FF8-7B80-4BA9-9F74-826FB4BF1F03}">
      <dgm:prSet/>
      <dgm:spPr/>
      <dgm:t>
        <a:bodyPr/>
        <a:lstStyle/>
        <a:p>
          <a:endParaRPr lang="ru-RU"/>
        </a:p>
      </dgm:t>
    </dgm:pt>
    <dgm:pt modelId="{86F2BD0A-4883-4A2C-8D40-F56D9C43B0E4}" type="sibTrans" cxnId="{43022FF8-7B80-4BA9-9F74-826FB4BF1F03}">
      <dgm:prSet/>
      <dgm:spPr/>
      <dgm:t>
        <a:bodyPr/>
        <a:lstStyle/>
        <a:p>
          <a:endParaRPr lang="ru-RU"/>
        </a:p>
      </dgm:t>
    </dgm:pt>
    <dgm:pt modelId="{9AA836EB-E30C-4246-9A76-DD598975372F}" type="pres">
      <dgm:prSet presAssocID="{D6AA49B7-5507-405E-93ED-ED445D5B380C}" presName="Name0" presStyleCnt="0">
        <dgm:presLayoutVars>
          <dgm:dir/>
          <dgm:animLvl val="lvl"/>
          <dgm:resizeHandles val="exact"/>
        </dgm:presLayoutVars>
      </dgm:prSet>
      <dgm:spPr/>
    </dgm:pt>
    <dgm:pt modelId="{F1ECC19A-4C34-49A7-8EF5-75435A97DB29}" type="pres">
      <dgm:prSet presAssocID="{2E3FD84E-7447-4A72-80BD-67B980661712}" presName="composite" presStyleCnt="0"/>
      <dgm:spPr/>
    </dgm:pt>
    <dgm:pt modelId="{2D4C758A-A2D0-4259-8E66-259A87313044}" type="pres">
      <dgm:prSet presAssocID="{2E3FD84E-7447-4A72-80BD-67B980661712}" presName="parTx" presStyleLbl="alignNode1" presStyleIdx="0" presStyleCnt="4">
        <dgm:presLayoutVars>
          <dgm:chMax val="0"/>
          <dgm:chPref val="0"/>
          <dgm:bulletEnabled val="1"/>
        </dgm:presLayoutVars>
      </dgm:prSet>
      <dgm:spPr/>
    </dgm:pt>
    <dgm:pt modelId="{CBCA2847-36D6-486B-8DD9-D79E2FFAB5A7}" type="pres">
      <dgm:prSet presAssocID="{2E3FD84E-7447-4A72-80BD-67B980661712}" presName="desTx" presStyleLbl="alignAccFollowNode1" presStyleIdx="0" presStyleCnt="4">
        <dgm:presLayoutVars>
          <dgm:bulletEnabled val="1"/>
        </dgm:presLayoutVars>
      </dgm:prSet>
      <dgm:spPr/>
    </dgm:pt>
    <dgm:pt modelId="{FBD5EEA4-D5A6-4E11-889E-1842CEA5C8B8}" type="pres">
      <dgm:prSet presAssocID="{D1B6EE40-3B35-4644-9EA7-08FCA7906F63}" presName="space" presStyleCnt="0"/>
      <dgm:spPr/>
    </dgm:pt>
    <dgm:pt modelId="{8E4D3562-44A0-4DB3-BD77-D9558254032E}" type="pres">
      <dgm:prSet presAssocID="{2F009E22-2083-4E51-A90B-8FD978AB13EA}" presName="composite" presStyleCnt="0"/>
      <dgm:spPr/>
    </dgm:pt>
    <dgm:pt modelId="{AF9F9945-5291-4CE4-8031-71F507040638}" type="pres">
      <dgm:prSet presAssocID="{2F009E22-2083-4E51-A90B-8FD978AB13EA}" presName="parTx" presStyleLbl="alignNode1" presStyleIdx="1" presStyleCnt="4">
        <dgm:presLayoutVars>
          <dgm:chMax val="0"/>
          <dgm:chPref val="0"/>
          <dgm:bulletEnabled val="1"/>
        </dgm:presLayoutVars>
      </dgm:prSet>
      <dgm:spPr/>
    </dgm:pt>
    <dgm:pt modelId="{703A3D4A-B233-4490-9581-B707B0868479}" type="pres">
      <dgm:prSet presAssocID="{2F009E22-2083-4E51-A90B-8FD978AB13EA}" presName="desTx" presStyleLbl="alignAccFollowNode1" presStyleIdx="1" presStyleCnt="4">
        <dgm:presLayoutVars>
          <dgm:bulletEnabled val="1"/>
        </dgm:presLayoutVars>
      </dgm:prSet>
      <dgm:spPr/>
    </dgm:pt>
    <dgm:pt modelId="{15382A17-46E9-46F7-80CF-6EF809F59DE7}" type="pres">
      <dgm:prSet presAssocID="{C066085F-4646-40E9-82BA-A304EE39DCD1}" presName="space" presStyleCnt="0"/>
      <dgm:spPr/>
    </dgm:pt>
    <dgm:pt modelId="{8987122E-F73F-4D2D-AEEE-4347CBEEA16E}" type="pres">
      <dgm:prSet presAssocID="{C943C4C9-A9E8-45CC-A23D-28AEEC074B7F}" presName="composite" presStyleCnt="0"/>
      <dgm:spPr/>
    </dgm:pt>
    <dgm:pt modelId="{14B6ACB0-9DBC-47D1-9CEA-29428B792982}" type="pres">
      <dgm:prSet presAssocID="{C943C4C9-A9E8-45CC-A23D-28AEEC074B7F}" presName="parTx" presStyleLbl="alignNode1" presStyleIdx="2" presStyleCnt="4">
        <dgm:presLayoutVars>
          <dgm:chMax val="0"/>
          <dgm:chPref val="0"/>
          <dgm:bulletEnabled val="1"/>
        </dgm:presLayoutVars>
      </dgm:prSet>
      <dgm:spPr/>
    </dgm:pt>
    <dgm:pt modelId="{3746F706-DA99-45AA-AB14-1AB19C059DCB}" type="pres">
      <dgm:prSet presAssocID="{C943C4C9-A9E8-45CC-A23D-28AEEC074B7F}" presName="desTx" presStyleLbl="alignAccFollowNode1" presStyleIdx="2" presStyleCnt="4">
        <dgm:presLayoutVars>
          <dgm:bulletEnabled val="1"/>
        </dgm:presLayoutVars>
      </dgm:prSet>
      <dgm:spPr/>
    </dgm:pt>
    <dgm:pt modelId="{D8E7719D-E6E6-4747-94C5-A274E9925552}" type="pres">
      <dgm:prSet presAssocID="{219DBD86-DD24-4390-9776-24E25AC02CFE}" presName="space" presStyleCnt="0"/>
      <dgm:spPr/>
    </dgm:pt>
    <dgm:pt modelId="{2B04A927-0A40-4276-A5FD-CA919D3C79F4}" type="pres">
      <dgm:prSet presAssocID="{19DC6827-7C46-4B7A-AD12-6CA96D3E6000}" presName="composite" presStyleCnt="0"/>
      <dgm:spPr/>
    </dgm:pt>
    <dgm:pt modelId="{72319C44-455A-4387-BCDF-8FB24271E983}" type="pres">
      <dgm:prSet presAssocID="{19DC6827-7C46-4B7A-AD12-6CA96D3E6000}" presName="parTx" presStyleLbl="alignNode1" presStyleIdx="3" presStyleCnt="4" custScaleX="145795">
        <dgm:presLayoutVars>
          <dgm:chMax val="0"/>
          <dgm:chPref val="0"/>
          <dgm:bulletEnabled val="1"/>
        </dgm:presLayoutVars>
      </dgm:prSet>
      <dgm:spPr/>
    </dgm:pt>
    <dgm:pt modelId="{B79E8D4F-89CB-46F4-9020-5714158285FB}" type="pres">
      <dgm:prSet presAssocID="{19DC6827-7C46-4B7A-AD12-6CA96D3E6000}" presName="desTx" presStyleLbl="alignAccFollowNode1" presStyleIdx="3" presStyleCnt="4" custScaleX="145895">
        <dgm:presLayoutVars>
          <dgm:bulletEnabled val="1"/>
        </dgm:presLayoutVars>
      </dgm:prSet>
      <dgm:spPr/>
    </dgm:pt>
  </dgm:ptLst>
  <dgm:cxnLst>
    <dgm:cxn modelId="{1A490D01-CD9C-4F5D-8845-20487173E7BD}" type="presOf" srcId="{656BEE07-0260-4D51-BD5C-18C3C754DEC8}" destId="{B79E8D4F-89CB-46F4-9020-5714158285FB}" srcOrd="0" destOrd="5" presId="urn:microsoft.com/office/officeart/2005/8/layout/hList1"/>
    <dgm:cxn modelId="{03D0F202-6B2A-4114-BF38-A1102E633267}" type="presOf" srcId="{FB590266-DEED-42DE-9318-5D4FC1A1B015}" destId="{CBCA2847-36D6-486B-8DD9-D79E2FFAB5A7}" srcOrd="0" destOrd="4" presId="urn:microsoft.com/office/officeart/2005/8/layout/hList1"/>
    <dgm:cxn modelId="{921BE104-5003-41E2-B5D4-85179D392398}" srcId="{D6AA49B7-5507-405E-93ED-ED445D5B380C}" destId="{19DC6827-7C46-4B7A-AD12-6CA96D3E6000}" srcOrd="3" destOrd="0" parTransId="{DC8A0746-6FAA-4856-A000-0442A325C771}" sibTransId="{9C7421E9-9009-465A-8483-6AF4CBD06CED}"/>
    <dgm:cxn modelId="{15838007-8EAB-4379-A8A5-634B3DFE7D2F}" type="presOf" srcId="{23FD059B-DD84-49BB-82DE-E0ACE7C1C769}" destId="{3746F706-DA99-45AA-AB14-1AB19C059DCB}" srcOrd="0" destOrd="1" presId="urn:microsoft.com/office/officeart/2005/8/layout/hList1"/>
    <dgm:cxn modelId="{1D30F50C-A0B0-403A-BF59-61EE2E4BB0FE}" srcId="{D6AA49B7-5507-405E-93ED-ED445D5B380C}" destId="{2E3FD84E-7447-4A72-80BD-67B980661712}" srcOrd="0" destOrd="0" parTransId="{EA222EF8-1DEF-412A-892F-E71D4DFD6ACC}" sibTransId="{D1B6EE40-3B35-4644-9EA7-08FCA7906F63}"/>
    <dgm:cxn modelId="{5F3E980F-B676-4C99-B970-886B165BDBBD}" srcId="{2F009E22-2083-4E51-A90B-8FD978AB13EA}" destId="{95280ACD-EAF8-4599-8D31-E5CD7CAAF2B2}" srcOrd="3" destOrd="0" parTransId="{4B7D15C7-B646-483C-BC0D-F41BD112E4B5}" sibTransId="{D8B6E0FA-667D-4F01-A55A-E9310089D369}"/>
    <dgm:cxn modelId="{F4313919-057E-46DC-8ACA-FCE80E22610E}" type="presOf" srcId="{EDBB5D7E-E9C8-46DE-84C3-0825EC495B17}" destId="{CBCA2847-36D6-486B-8DD9-D79E2FFAB5A7}" srcOrd="0" destOrd="1" presId="urn:microsoft.com/office/officeart/2005/8/layout/hList1"/>
    <dgm:cxn modelId="{489B7727-D427-4153-BE9E-4ADD200FA988}" type="presOf" srcId="{FD10DCC4-62DA-44B5-BF71-D127D6638BE5}" destId="{3746F706-DA99-45AA-AB14-1AB19C059DCB}" srcOrd="0" destOrd="2" presId="urn:microsoft.com/office/officeart/2005/8/layout/hList1"/>
    <dgm:cxn modelId="{44952A29-2938-4557-A81C-E1CB75D67AE5}" srcId="{2E3FD84E-7447-4A72-80BD-67B980661712}" destId="{5663BDF3-D200-4535-870E-C9530EFEBB66}" srcOrd="2" destOrd="0" parTransId="{D97FD369-086B-45F2-8F33-C625BE9DD34F}" sibTransId="{0DA26C73-D0E9-47C0-9296-D9AB53FBF8B3}"/>
    <dgm:cxn modelId="{300C012B-9289-4718-BEE7-912C609DC5EC}" srcId="{19DC6827-7C46-4B7A-AD12-6CA96D3E6000}" destId="{5B0637AC-55A4-46E7-B624-D975E91D3BEA}" srcOrd="8" destOrd="0" parTransId="{14114D1D-1DCD-4645-8A53-E88F0ECE44A8}" sibTransId="{51F635B4-5DFB-4027-BA15-D38B6CCF1BE4}"/>
    <dgm:cxn modelId="{1229862C-BE20-415D-8DB6-525B2D8ECF0F}" type="presOf" srcId="{5F7DEA63-5882-4D59-B03C-C4D983304B07}" destId="{703A3D4A-B233-4490-9581-B707B0868479}" srcOrd="0" destOrd="1" presId="urn:microsoft.com/office/officeart/2005/8/layout/hList1"/>
    <dgm:cxn modelId="{3E065332-D251-44B5-8EC2-D753561CEDBB}" srcId="{19DC6827-7C46-4B7A-AD12-6CA96D3E6000}" destId="{656BEE07-0260-4D51-BD5C-18C3C754DEC8}" srcOrd="5" destOrd="0" parTransId="{31C44DAA-8A18-48EA-9FAE-3EBD293572A9}" sibTransId="{1369CFBD-81D3-4E1A-BF90-8A3954688A5E}"/>
    <dgm:cxn modelId="{B6BAD232-3FCA-4F88-A5A3-D368041DBD00}" srcId="{19DC6827-7C46-4B7A-AD12-6CA96D3E6000}" destId="{4DB56130-30C1-4ABE-9550-250225042178}" srcOrd="6" destOrd="0" parTransId="{2A4BA2E7-9014-4C11-899E-749AE21BC6AD}" sibTransId="{5183DFDB-BA90-4445-AAB4-1734A34DDAD3}"/>
    <dgm:cxn modelId="{F402E037-945F-4885-ACBD-0F8C2C95B489}" srcId="{19DC6827-7C46-4B7A-AD12-6CA96D3E6000}" destId="{B9413616-E5D5-47EB-8D90-03D498FDA786}" srcOrd="2" destOrd="0" parTransId="{ED6F3A47-1BEA-4009-ADF6-B7F0F083459F}" sibTransId="{29BF8CAC-570F-4015-B1B8-A53F89F1495C}"/>
    <dgm:cxn modelId="{7CA8D838-5A08-43E1-9149-DEB4968E7197}" type="presOf" srcId="{D6AA49B7-5507-405E-93ED-ED445D5B380C}" destId="{9AA836EB-E30C-4246-9A76-DD598975372F}" srcOrd="0" destOrd="0" presId="urn:microsoft.com/office/officeart/2005/8/layout/hList1"/>
    <dgm:cxn modelId="{FAA8D53C-820E-44D8-9C9D-BE4FD03E3739}" type="presOf" srcId="{4DB56130-30C1-4ABE-9550-250225042178}" destId="{B79E8D4F-89CB-46F4-9020-5714158285FB}" srcOrd="0" destOrd="6" presId="urn:microsoft.com/office/officeart/2005/8/layout/hList1"/>
    <dgm:cxn modelId="{B0F1E640-7563-4213-BE07-98F8C64EE31F}" srcId="{19DC6827-7C46-4B7A-AD12-6CA96D3E6000}" destId="{1E424B18-234E-425C-821C-B184B8A7F665}" srcOrd="0" destOrd="0" parTransId="{6D9F9CE1-48F1-49D4-B167-3DF61B8C3A9A}" sibTransId="{2A16514D-98C2-447C-88C2-D5EB4C90EFCA}"/>
    <dgm:cxn modelId="{45CCF85C-7BCE-497E-8CFC-1FCB02E99BAD}" srcId="{19DC6827-7C46-4B7A-AD12-6CA96D3E6000}" destId="{4CD780A4-2FE8-44FC-825F-89EB3D22238B}" srcOrd="7" destOrd="0" parTransId="{84583CE0-86FB-4A4D-A795-8C8C3D727DAC}" sibTransId="{C8B7B127-077C-4EB5-97A2-30790D9CE899}"/>
    <dgm:cxn modelId="{A56D2C43-0F4B-48A7-8450-3485170AA423}" type="presOf" srcId="{19B5ED64-94CC-4458-8296-5586049F90A2}" destId="{CBCA2847-36D6-486B-8DD9-D79E2FFAB5A7}" srcOrd="0" destOrd="5" presId="urn:microsoft.com/office/officeart/2005/8/layout/hList1"/>
    <dgm:cxn modelId="{8904B263-40C8-4F4A-A9B1-F70B75488E7E}" type="presOf" srcId="{19DC6827-7C46-4B7A-AD12-6CA96D3E6000}" destId="{72319C44-455A-4387-BCDF-8FB24271E983}" srcOrd="0" destOrd="0" presId="urn:microsoft.com/office/officeart/2005/8/layout/hList1"/>
    <dgm:cxn modelId="{33EC8166-75BC-4442-9524-8832537C111E}" type="presOf" srcId="{1E424B18-234E-425C-821C-B184B8A7F665}" destId="{B79E8D4F-89CB-46F4-9020-5714158285FB}" srcOrd="0" destOrd="0" presId="urn:microsoft.com/office/officeart/2005/8/layout/hList1"/>
    <dgm:cxn modelId="{B0D8B769-03D0-4491-A01A-B478BD848F05}" srcId="{2E3FD84E-7447-4A72-80BD-67B980661712}" destId="{19B5ED64-94CC-4458-8296-5586049F90A2}" srcOrd="5" destOrd="0" parTransId="{F5BEB4F0-9877-4ADA-AEB5-84E98CED7277}" sibTransId="{46BCC60E-C926-4935-84E3-4897983E9D38}"/>
    <dgm:cxn modelId="{8175A74A-845A-4752-970E-643DED5D46AE}" srcId="{C943C4C9-A9E8-45CC-A23D-28AEEC074B7F}" destId="{FD10DCC4-62DA-44B5-BF71-D127D6638BE5}" srcOrd="2" destOrd="0" parTransId="{E9BCBC81-3218-4B95-BFF2-96CAC731E722}" sibTransId="{7DB8151F-2471-4887-9194-9752AD88F944}"/>
    <dgm:cxn modelId="{037FE84A-D968-43EB-9FFF-9B0F607D5DFB}" type="presOf" srcId="{5B0637AC-55A4-46E7-B624-D975E91D3BEA}" destId="{B79E8D4F-89CB-46F4-9020-5714158285FB}" srcOrd="0" destOrd="8" presId="urn:microsoft.com/office/officeart/2005/8/layout/hList1"/>
    <dgm:cxn modelId="{63BDEA54-A281-4EA6-A32F-DEB798F86067}" srcId="{2F009E22-2083-4E51-A90B-8FD978AB13EA}" destId="{BDA19D29-511E-414E-B8CB-4365593D7BAF}" srcOrd="4" destOrd="0" parTransId="{2339CB8F-D2D2-494E-81FC-D8F96EF7525D}" sibTransId="{C627B29B-2461-4FA8-892C-1D06E7CF6BC5}"/>
    <dgm:cxn modelId="{D2060077-5F96-4B94-9F08-820560EF5608}" srcId="{2F009E22-2083-4E51-A90B-8FD978AB13EA}" destId="{ECAE1126-CDC0-475E-AB8A-D7E48E8046AF}" srcOrd="2" destOrd="0" parTransId="{6DCFD3B6-7FDC-4E3F-8744-CF19327CCD7D}" sibTransId="{DD34E9EE-F519-40D2-83B6-9E6898764804}"/>
    <dgm:cxn modelId="{2BF03B77-EFC1-4EB7-B83E-014095F009DC}" srcId="{2E3FD84E-7447-4A72-80BD-67B980661712}" destId="{EDBB5D7E-E9C8-46DE-84C3-0825EC495B17}" srcOrd="1" destOrd="0" parTransId="{8BA2991F-2628-40D2-BE31-9873C7A2BB81}" sibTransId="{2358AB28-E6B4-4B9F-A55A-8DA5AB990B67}"/>
    <dgm:cxn modelId="{48EA5857-D7E3-42A6-9975-00F0F7404E91}" srcId="{C943C4C9-A9E8-45CC-A23D-28AEEC074B7F}" destId="{23FD059B-DD84-49BB-82DE-E0ACE7C1C769}" srcOrd="1" destOrd="0" parTransId="{76438A9C-3FDC-4D46-84FD-52AD879534B9}" sibTransId="{36CF3B8B-9D56-4D57-8E19-E4802B900200}"/>
    <dgm:cxn modelId="{3E9B7258-D83B-48E0-833E-713AE4445407}" type="presOf" srcId="{5B855273-FC2E-4F88-A1AA-A5AA3B7F7473}" destId="{703A3D4A-B233-4490-9581-B707B0868479}" srcOrd="0" destOrd="0" presId="urn:microsoft.com/office/officeart/2005/8/layout/hList1"/>
    <dgm:cxn modelId="{BDF57A59-A43A-4866-A9E0-2F8116BBCB8B}" type="presOf" srcId="{2E3FD84E-7447-4A72-80BD-67B980661712}" destId="{2D4C758A-A2D0-4259-8E66-259A87313044}" srcOrd="0" destOrd="0" presId="urn:microsoft.com/office/officeart/2005/8/layout/hList1"/>
    <dgm:cxn modelId="{D027A67F-DFAD-4614-8667-2E3C0EBD661D}" srcId="{C943C4C9-A9E8-45CC-A23D-28AEEC074B7F}" destId="{81FABB1E-01EA-409A-987D-D8DC4BCF4C6D}" srcOrd="3" destOrd="0" parTransId="{9C1F7988-CC58-4A37-A31B-DCB5D7D6199E}" sibTransId="{8F3E7D12-6F79-497D-9A2F-3DB78F0B827A}"/>
    <dgm:cxn modelId="{74964C81-D791-4E01-9050-6C1AA090BB82}" srcId="{2E3FD84E-7447-4A72-80BD-67B980661712}" destId="{FB590266-DEED-42DE-9318-5D4FC1A1B015}" srcOrd="4" destOrd="0" parTransId="{B3F5A6D1-FA3E-43E3-AA95-C954B4FE69F4}" sibTransId="{17079323-806F-4529-A407-3C5178A5C488}"/>
    <dgm:cxn modelId="{D19B4487-D182-45D8-8C6A-4EE0F644EE14}" srcId="{C943C4C9-A9E8-45CC-A23D-28AEEC074B7F}" destId="{B6373B4D-9068-4CC5-A354-2334DEBBBB10}" srcOrd="4" destOrd="0" parTransId="{F768B5F8-22D4-48A0-99F9-916E985D9FA5}" sibTransId="{68B33A55-479F-4AF1-A3A3-5AE4A3E78E82}"/>
    <dgm:cxn modelId="{48969F87-4660-457F-878E-B4DE13900AFB}" srcId="{19DC6827-7C46-4B7A-AD12-6CA96D3E6000}" destId="{7AB49056-59DE-402C-AD5A-FFF17861FB97}" srcOrd="3" destOrd="0" parTransId="{5B4371FD-4D10-4B8F-BF8E-4FEB20797A51}" sibTransId="{DA5C358B-D450-479B-AA03-A852D1741126}"/>
    <dgm:cxn modelId="{17EDD88F-D9E5-4E55-B21C-9BC7C536EE44}" type="presOf" srcId="{3FA13F8D-3747-47B9-A0A9-9038E06C6FC9}" destId="{B79E8D4F-89CB-46F4-9020-5714158285FB}" srcOrd="0" destOrd="4" presId="urn:microsoft.com/office/officeart/2005/8/layout/hList1"/>
    <dgm:cxn modelId="{B3013A92-6702-489D-BD91-AE708277DDEF}" srcId="{C943C4C9-A9E8-45CC-A23D-28AEEC074B7F}" destId="{DEA99CEB-436C-468B-9754-23CA64A05B78}" srcOrd="0" destOrd="0" parTransId="{F9716B7B-A7EE-45BB-851B-8B80D3280BFC}" sibTransId="{BD36006B-552E-4612-93D9-A1F9E536A368}"/>
    <dgm:cxn modelId="{43AC2996-7195-41F0-8A88-ABB09514B9BA}" type="presOf" srcId="{BDA19D29-511E-414E-B8CB-4365593D7BAF}" destId="{703A3D4A-B233-4490-9581-B707B0868479}" srcOrd="0" destOrd="4" presId="urn:microsoft.com/office/officeart/2005/8/layout/hList1"/>
    <dgm:cxn modelId="{D04C5A97-6B4F-4446-A559-FBDBC9E97D6E}" type="presOf" srcId="{95280ACD-EAF8-4599-8D31-E5CD7CAAF2B2}" destId="{703A3D4A-B233-4490-9581-B707B0868479}" srcOrd="0" destOrd="3" presId="urn:microsoft.com/office/officeart/2005/8/layout/hList1"/>
    <dgm:cxn modelId="{454CBC9B-D268-4F75-9FC3-A6D9B588B1AD}" type="presOf" srcId="{F171C671-9642-4637-B6C5-08861066B5CD}" destId="{B79E8D4F-89CB-46F4-9020-5714158285FB}" srcOrd="0" destOrd="1" presId="urn:microsoft.com/office/officeart/2005/8/layout/hList1"/>
    <dgm:cxn modelId="{367279A6-7BAA-4FD3-AB3C-812A648541AD}" srcId="{D6AA49B7-5507-405E-93ED-ED445D5B380C}" destId="{2F009E22-2083-4E51-A90B-8FD978AB13EA}" srcOrd="1" destOrd="0" parTransId="{CF73882F-7B2F-4EDA-9C34-EA647CEE6190}" sibTransId="{C066085F-4646-40E9-82BA-A304EE39DCD1}"/>
    <dgm:cxn modelId="{613577A8-9192-4D01-9513-E4E30423966A}" srcId="{19DC6827-7C46-4B7A-AD12-6CA96D3E6000}" destId="{F171C671-9642-4637-B6C5-08861066B5CD}" srcOrd="1" destOrd="0" parTransId="{478698F5-B108-4DBA-B069-015749FDD268}" sibTransId="{ED39EC1C-D2F6-4B3E-9AEF-06B0A83CE752}"/>
    <dgm:cxn modelId="{D8AD85AC-2F5D-4AB5-A273-4709638F0F86}" srcId="{D6AA49B7-5507-405E-93ED-ED445D5B380C}" destId="{C943C4C9-A9E8-45CC-A23D-28AEEC074B7F}" srcOrd="2" destOrd="0" parTransId="{F5F5BB2D-8EEA-4035-A8AD-5C55AC0AF919}" sibTransId="{219DBD86-DD24-4390-9776-24E25AC02CFE}"/>
    <dgm:cxn modelId="{89D4F2AC-C7EE-40CB-B967-D10BA7BF551D}" type="presOf" srcId="{7AB49056-59DE-402C-AD5A-FFF17861FB97}" destId="{B79E8D4F-89CB-46F4-9020-5714158285FB}" srcOrd="0" destOrd="3" presId="urn:microsoft.com/office/officeart/2005/8/layout/hList1"/>
    <dgm:cxn modelId="{1B48BFAF-23A5-453A-8975-3752C1612B62}" type="presOf" srcId="{2791F381-10B6-411D-AD5C-DB044930B858}" destId="{CBCA2847-36D6-486B-8DD9-D79E2FFAB5A7}" srcOrd="0" destOrd="0" presId="urn:microsoft.com/office/officeart/2005/8/layout/hList1"/>
    <dgm:cxn modelId="{4C5D2AB1-4C06-4135-A511-92A73B136E01}" type="presOf" srcId="{81FABB1E-01EA-409A-987D-D8DC4BCF4C6D}" destId="{3746F706-DA99-45AA-AB14-1AB19C059DCB}" srcOrd="0" destOrd="3" presId="urn:microsoft.com/office/officeart/2005/8/layout/hList1"/>
    <dgm:cxn modelId="{50D9B0B4-C98A-4358-B80E-0253F4C26221}" type="presOf" srcId="{0A4CBAAF-4E69-45C8-8C31-962D37F4D70A}" destId="{CBCA2847-36D6-486B-8DD9-D79E2FFAB5A7}" srcOrd="0" destOrd="6" presId="urn:microsoft.com/office/officeart/2005/8/layout/hList1"/>
    <dgm:cxn modelId="{38EEE9B4-A350-481E-88DE-7995F1D8DA82}" type="presOf" srcId="{DEA99CEB-436C-468B-9754-23CA64A05B78}" destId="{3746F706-DA99-45AA-AB14-1AB19C059DCB}" srcOrd="0" destOrd="0" presId="urn:microsoft.com/office/officeart/2005/8/layout/hList1"/>
    <dgm:cxn modelId="{87C7C1BF-EACD-4FAF-B1AF-FD44A7EAA225}" srcId="{2E3FD84E-7447-4A72-80BD-67B980661712}" destId="{2791F381-10B6-411D-AD5C-DB044930B858}" srcOrd="0" destOrd="0" parTransId="{B648993C-977A-4FEE-B2D1-F346ED4B00A8}" sibTransId="{E86A8D4B-A324-4776-B535-81DEC9861529}"/>
    <dgm:cxn modelId="{B2FF70C2-DB8B-44DC-8D27-12BC164D15AD}" type="presOf" srcId="{5663BDF3-D200-4535-870E-C9530EFEBB66}" destId="{CBCA2847-36D6-486B-8DD9-D79E2FFAB5A7}" srcOrd="0" destOrd="2" presId="urn:microsoft.com/office/officeart/2005/8/layout/hList1"/>
    <dgm:cxn modelId="{016FA0C6-DC8D-4A63-86BC-7D976A7B6B88}" type="presOf" srcId="{C943C4C9-A9E8-45CC-A23D-28AEEC074B7F}" destId="{14B6ACB0-9DBC-47D1-9CEA-29428B792982}" srcOrd="0" destOrd="0" presId="urn:microsoft.com/office/officeart/2005/8/layout/hList1"/>
    <dgm:cxn modelId="{4574B2C7-281E-462D-8180-13B59D4FD210}" srcId="{19DC6827-7C46-4B7A-AD12-6CA96D3E6000}" destId="{3FA13F8D-3747-47B9-A0A9-9038E06C6FC9}" srcOrd="4" destOrd="0" parTransId="{3ED431CF-E562-486D-AF25-DE03A81385E3}" sibTransId="{BD5EF883-EC6E-4846-A073-2EAA096A18B5}"/>
    <dgm:cxn modelId="{EBAB74C9-0517-4637-BD4F-3EDB5D846DB2}" type="presOf" srcId="{2F009E22-2083-4E51-A90B-8FD978AB13EA}" destId="{AF9F9945-5291-4CE4-8031-71F507040638}" srcOrd="0" destOrd="0" presId="urn:microsoft.com/office/officeart/2005/8/layout/hList1"/>
    <dgm:cxn modelId="{A144BCC9-F577-498E-A1D2-335886084BAC}" type="presOf" srcId="{B9413616-E5D5-47EB-8D90-03D498FDA786}" destId="{B79E8D4F-89CB-46F4-9020-5714158285FB}" srcOrd="0" destOrd="2" presId="urn:microsoft.com/office/officeart/2005/8/layout/hList1"/>
    <dgm:cxn modelId="{8AC644CC-73AC-4517-B369-A7DD628A8E0B}" type="presOf" srcId="{B6373B4D-9068-4CC5-A354-2334DEBBBB10}" destId="{3746F706-DA99-45AA-AB14-1AB19C059DCB}" srcOrd="0" destOrd="4" presId="urn:microsoft.com/office/officeart/2005/8/layout/hList1"/>
    <dgm:cxn modelId="{DF7BC4CE-2B4D-44C7-A89E-FBC4F16443D2}" type="presOf" srcId="{ECAE1126-CDC0-475E-AB8A-D7E48E8046AF}" destId="{703A3D4A-B233-4490-9581-B707B0868479}" srcOrd="0" destOrd="2" presId="urn:microsoft.com/office/officeart/2005/8/layout/hList1"/>
    <dgm:cxn modelId="{F5463BD4-1254-463E-A492-F0C4FE43FB38}" srcId="{2F009E22-2083-4E51-A90B-8FD978AB13EA}" destId="{5B855273-FC2E-4F88-A1AA-A5AA3B7F7473}" srcOrd="0" destOrd="0" parTransId="{452DB9A0-5D7F-45D0-8EE0-2934B6C3D09C}" sibTransId="{2929C4F0-0759-48E7-AF40-C5A3AC9B62B5}"/>
    <dgm:cxn modelId="{544555E3-958B-47AA-A816-4A7EDA57D91B}" srcId="{2F009E22-2083-4E51-A90B-8FD978AB13EA}" destId="{5F7DEA63-5882-4D59-B03C-C4D983304B07}" srcOrd="1" destOrd="0" parTransId="{6D7BD302-6BB4-4F6B-A088-251DA7297D69}" sibTransId="{8A30A539-5D8B-4CC8-A4AD-DB91E403E5AB}"/>
    <dgm:cxn modelId="{513DB9E7-6F3F-451C-8F3F-C8EA84786F50}" type="presOf" srcId="{0D768576-6AA1-480A-899E-E723284577E5}" destId="{CBCA2847-36D6-486B-8DD9-D79E2FFAB5A7}" srcOrd="0" destOrd="3" presId="urn:microsoft.com/office/officeart/2005/8/layout/hList1"/>
    <dgm:cxn modelId="{658379F5-A296-414A-B4A4-B505ADA2A415}" srcId="{2E3FD84E-7447-4A72-80BD-67B980661712}" destId="{0A4CBAAF-4E69-45C8-8C31-962D37F4D70A}" srcOrd="6" destOrd="0" parTransId="{2B3D5BCA-CFCA-4301-A8DE-A503DA13C512}" sibTransId="{74000FB2-02BF-47E9-A50E-F52F24992865}"/>
    <dgm:cxn modelId="{619CB2F7-AE26-486D-98D4-90B23E2D8BA8}" type="presOf" srcId="{4CD780A4-2FE8-44FC-825F-89EB3D22238B}" destId="{B79E8D4F-89CB-46F4-9020-5714158285FB}" srcOrd="0" destOrd="7" presId="urn:microsoft.com/office/officeart/2005/8/layout/hList1"/>
    <dgm:cxn modelId="{43022FF8-7B80-4BA9-9F74-826FB4BF1F03}" srcId="{2E3FD84E-7447-4A72-80BD-67B980661712}" destId="{0D768576-6AA1-480A-899E-E723284577E5}" srcOrd="3" destOrd="0" parTransId="{D756296A-3CEB-4A88-82EF-AADEEC4F5CAC}" sibTransId="{86F2BD0A-4883-4A2C-8D40-F56D9C43B0E4}"/>
    <dgm:cxn modelId="{A2B8E87D-A9E0-4B6C-8AC9-F84D4733716C}" type="presParOf" srcId="{9AA836EB-E30C-4246-9A76-DD598975372F}" destId="{F1ECC19A-4C34-49A7-8EF5-75435A97DB29}" srcOrd="0" destOrd="0" presId="urn:microsoft.com/office/officeart/2005/8/layout/hList1"/>
    <dgm:cxn modelId="{30881BE2-7383-424D-AC95-AEAF0614585A}" type="presParOf" srcId="{F1ECC19A-4C34-49A7-8EF5-75435A97DB29}" destId="{2D4C758A-A2D0-4259-8E66-259A87313044}" srcOrd="0" destOrd="0" presId="urn:microsoft.com/office/officeart/2005/8/layout/hList1"/>
    <dgm:cxn modelId="{568A3FA9-1C51-4E87-BA04-3C81B1B07EB1}" type="presParOf" srcId="{F1ECC19A-4C34-49A7-8EF5-75435A97DB29}" destId="{CBCA2847-36D6-486B-8DD9-D79E2FFAB5A7}" srcOrd="1" destOrd="0" presId="urn:microsoft.com/office/officeart/2005/8/layout/hList1"/>
    <dgm:cxn modelId="{05BAF683-A0B3-4B56-A1FE-DA403F393714}" type="presParOf" srcId="{9AA836EB-E30C-4246-9A76-DD598975372F}" destId="{FBD5EEA4-D5A6-4E11-889E-1842CEA5C8B8}" srcOrd="1" destOrd="0" presId="urn:microsoft.com/office/officeart/2005/8/layout/hList1"/>
    <dgm:cxn modelId="{03F7FA66-FE3F-4836-A1B0-5B34C534E9A4}" type="presParOf" srcId="{9AA836EB-E30C-4246-9A76-DD598975372F}" destId="{8E4D3562-44A0-4DB3-BD77-D9558254032E}" srcOrd="2" destOrd="0" presId="urn:microsoft.com/office/officeart/2005/8/layout/hList1"/>
    <dgm:cxn modelId="{00FF3391-5FF9-46E4-8B39-0A759F72D507}" type="presParOf" srcId="{8E4D3562-44A0-4DB3-BD77-D9558254032E}" destId="{AF9F9945-5291-4CE4-8031-71F507040638}" srcOrd="0" destOrd="0" presId="urn:microsoft.com/office/officeart/2005/8/layout/hList1"/>
    <dgm:cxn modelId="{03D6809A-88AA-48A8-BAF3-D945B58FFBB0}" type="presParOf" srcId="{8E4D3562-44A0-4DB3-BD77-D9558254032E}" destId="{703A3D4A-B233-4490-9581-B707B0868479}" srcOrd="1" destOrd="0" presId="urn:microsoft.com/office/officeart/2005/8/layout/hList1"/>
    <dgm:cxn modelId="{C81A9D3D-0486-4F02-A39A-4B190137BC59}" type="presParOf" srcId="{9AA836EB-E30C-4246-9A76-DD598975372F}" destId="{15382A17-46E9-46F7-80CF-6EF809F59DE7}" srcOrd="3" destOrd="0" presId="urn:microsoft.com/office/officeart/2005/8/layout/hList1"/>
    <dgm:cxn modelId="{F1D59508-6F03-47ED-968E-C240FF2D6995}" type="presParOf" srcId="{9AA836EB-E30C-4246-9A76-DD598975372F}" destId="{8987122E-F73F-4D2D-AEEE-4347CBEEA16E}" srcOrd="4" destOrd="0" presId="urn:microsoft.com/office/officeart/2005/8/layout/hList1"/>
    <dgm:cxn modelId="{31B8B5EB-504A-46F6-920B-13FB1CC18582}" type="presParOf" srcId="{8987122E-F73F-4D2D-AEEE-4347CBEEA16E}" destId="{14B6ACB0-9DBC-47D1-9CEA-29428B792982}" srcOrd="0" destOrd="0" presId="urn:microsoft.com/office/officeart/2005/8/layout/hList1"/>
    <dgm:cxn modelId="{E9F653E4-FFD2-465B-9E36-D270B42B08EA}" type="presParOf" srcId="{8987122E-F73F-4D2D-AEEE-4347CBEEA16E}" destId="{3746F706-DA99-45AA-AB14-1AB19C059DCB}" srcOrd="1" destOrd="0" presId="urn:microsoft.com/office/officeart/2005/8/layout/hList1"/>
    <dgm:cxn modelId="{B9613C43-1874-4BD9-BB02-631C35030A68}" type="presParOf" srcId="{9AA836EB-E30C-4246-9A76-DD598975372F}" destId="{D8E7719D-E6E6-4747-94C5-A274E9925552}" srcOrd="5" destOrd="0" presId="urn:microsoft.com/office/officeart/2005/8/layout/hList1"/>
    <dgm:cxn modelId="{4CAD859C-4961-491A-855F-8A4AFA0925A5}" type="presParOf" srcId="{9AA836EB-E30C-4246-9A76-DD598975372F}" destId="{2B04A927-0A40-4276-A5FD-CA919D3C79F4}" srcOrd="6" destOrd="0" presId="urn:microsoft.com/office/officeart/2005/8/layout/hList1"/>
    <dgm:cxn modelId="{796CBF51-6F0E-4D37-9454-154D1A0CDE73}" type="presParOf" srcId="{2B04A927-0A40-4276-A5FD-CA919D3C79F4}" destId="{72319C44-455A-4387-BCDF-8FB24271E983}" srcOrd="0" destOrd="0" presId="urn:microsoft.com/office/officeart/2005/8/layout/hList1"/>
    <dgm:cxn modelId="{3CD15D61-282F-4DE5-8EA9-8AC4612B5BC9}" type="presParOf" srcId="{2B04A927-0A40-4276-A5FD-CA919D3C79F4}" destId="{B79E8D4F-89CB-46F4-9020-5714158285FB}"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2C1339E8-C73C-4E82-85D2-F92E7F198D2F}" type="doc">
      <dgm:prSet loTypeId="urn:microsoft.com/office/officeart/2005/8/layout/list1" loCatId="list" qsTypeId="urn:microsoft.com/office/officeart/2005/8/quickstyle/simple1" qsCatId="simple" csTypeId="urn:microsoft.com/office/officeart/2005/8/colors/accent0_3" csCatId="mainScheme" phldr="1"/>
      <dgm:spPr/>
      <dgm:t>
        <a:bodyPr/>
        <a:lstStyle/>
        <a:p>
          <a:endParaRPr lang="ru-RU"/>
        </a:p>
      </dgm:t>
    </dgm:pt>
    <dgm:pt modelId="{D736B6AB-A701-4B23-95E9-F03E66A54FDF}">
      <dgm:prSet phldrT="[Текст]" custT="1"/>
      <dgm:spPr/>
      <dgm:t>
        <a:bodyPr/>
        <a:lstStyle/>
        <a:p>
          <a:r>
            <a:rPr lang="en-US" sz="4800" dirty="0" err="1"/>
            <a:t>pHash</a:t>
          </a:r>
          <a:endParaRPr lang="ru-RU" sz="4800" dirty="0"/>
        </a:p>
      </dgm:t>
    </dgm:pt>
    <dgm:pt modelId="{6C57C930-D1F3-4D02-9ED2-B3C620FEEA06}" type="parTrans" cxnId="{87170C6E-47C9-4BF6-9A51-94FAD4B681EB}">
      <dgm:prSet/>
      <dgm:spPr/>
      <dgm:t>
        <a:bodyPr/>
        <a:lstStyle/>
        <a:p>
          <a:endParaRPr lang="ru-RU"/>
        </a:p>
      </dgm:t>
    </dgm:pt>
    <dgm:pt modelId="{3818F18A-F58C-47E5-89A2-E96D72125F92}" type="sibTrans" cxnId="{87170C6E-47C9-4BF6-9A51-94FAD4B681EB}">
      <dgm:prSet/>
      <dgm:spPr/>
      <dgm:t>
        <a:bodyPr/>
        <a:lstStyle/>
        <a:p>
          <a:endParaRPr lang="ru-RU"/>
        </a:p>
      </dgm:t>
    </dgm:pt>
    <dgm:pt modelId="{2C49D6B1-296D-4503-AF05-66DD8F6CC1B0}">
      <dgm:prSet phldrT="[Текст]" custT="1"/>
      <dgm:spPr/>
      <dgm:t>
        <a:bodyPr/>
        <a:lstStyle/>
        <a:p>
          <a:r>
            <a:rPr lang="en-US" sz="4800" dirty="0" err="1"/>
            <a:t>idHash</a:t>
          </a:r>
          <a:endParaRPr lang="ru-RU" sz="4800" dirty="0"/>
        </a:p>
      </dgm:t>
    </dgm:pt>
    <dgm:pt modelId="{F3CF5BFF-B974-46CA-8A05-374BF187EE8C}" type="parTrans" cxnId="{628135BF-2736-45E1-B6F2-6EC3E4CF63CA}">
      <dgm:prSet/>
      <dgm:spPr/>
      <dgm:t>
        <a:bodyPr/>
        <a:lstStyle/>
        <a:p>
          <a:endParaRPr lang="ru-RU"/>
        </a:p>
      </dgm:t>
    </dgm:pt>
    <dgm:pt modelId="{0BAFE7FA-26A1-4103-8295-5EBFCA0CB6D4}" type="sibTrans" cxnId="{628135BF-2736-45E1-B6F2-6EC3E4CF63CA}">
      <dgm:prSet/>
      <dgm:spPr/>
      <dgm:t>
        <a:bodyPr/>
        <a:lstStyle/>
        <a:p>
          <a:endParaRPr lang="ru-RU"/>
        </a:p>
      </dgm:t>
    </dgm:pt>
    <dgm:pt modelId="{77EAB40C-7BB3-461A-A1D3-6C033DE05387}">
      <dgm:prSet phldrT="[Текст]" custT="1"/>
      <dgm:spPr/>
      <dgm:t>
        <a:bodyPr/>
        <a:lstStyle/>
        <a:p>
          <a:r>
            <a:rPr lang="en-US" sz="4800" dirty="0" err="1"/>
            <a:t>dHash</a:t>
          </a:r>
          <a:endParaRPr lang="ru-RU" sz="4800" dirty="0"/>
        </a:p>
      </dgm:t>
    </dgm:pt>
    <dgm:pt modelId="{BFFD0128-5AB6-42A6-AD95-FA29A9ABA957}" type="parTrans" cxnId="{906CA69F-7F0D-4EBD-858E-5A13AD53306D}">
      <dgm:prSet/>
      <dgm:spPr/>
      <dgm:t>
        <a:bodyPr/>
        <a:lstStyle/>
        <a:p>
          <a:endParaRPr lang="ru-RU"/>
        </a:p>
      </dgm:t>
    </dgm:pt>
    <dgm:pt modelId="{4589EA0F-0112-4252-A778-677144AB2B90}" type="sibTrans" cxnId="{906CA69F-7F0D-4EBD-858E-5A13AD53306D}">
      <dgm:prSet/>
      <dgm:spPr/>
      <dgm:t>
        <a:bodyPr/>
        <a:lstStyle/>
        <a:p>
          <a:endParaRPr lang="ru-RU"/>
        </a:p>
      </dgm:t>
    </dgm:pt>
    <dgm:pt modelId="{55AD89A8-3DF1-4189-B82F-DA9548402AFE}">
      <dgm:prSet phldrT="[Текст]" custT="1"/>
      <dgm:spPr/>
      <dgm:t>
        <a:bodyPr/>
        <a:lstStyle/>
        <a:p>
          <a:r>
            <a:rPr lang="en-US" sz="4800" dirty="0" err="1"/>
            <a:t>aHash</a:t>
          </a:r>
          <a:endParaRPr lang="ru-RU" sz="4800" dirty="0"/>
        </a:p>
      </dgm:t>
    </dgm:pt>
    <dgm:pt modelId="{C49A44CA-C9B2-40FB-AF96-50987D386DB7}" type="parTrans" cxnId="{12D94E3B-07AD-4D3D-A95B-3938DCC424A1}">
      <dgm:prSet/>
      <dgm:spPr/>
      <dgm:t>
        <a:bodyPr/>
        <a:lstStyle/>
        <a:p>
          <a:endParaRPr lang="ru-RU"/>
        </a:p>
      </dgm:t>
    </dgm:pt>
    <dgm:pt modelId="{6E79D005-5E93-4D41-8D16-4B7BD3000DBA}" type="sibTrans" cxnId="{12D94E3B-07AD-4D3D-A95B-3938DCC424A1}">
      <dgm:prSet/>
      <dgm:spPr/>
      <dgm:t>
        <a:bodyPr/>
        <a:lstStyle/>
        <a:p>
          <a:endParaRPr lang="ru-RU"/>
        </a:p>
      </dgm:t>
    </dgm:pt>
    <dgm:pt modelId="{B307E80E-6D07-4891-B256-85476C460F82}" type="pres">
      <dgm:prSet presAssocID="{2C1339E8-C73C-4E82-85D2-F92E7F198D2F}" presName="linear" presStyleCnt="0">
        <dgm:presLayoutVars>
          <dgm:dir/>
          <dgm:animLvl val="lvl"/>
          <dgm:resizeHandles val="exact"/>
        </dgm:presLayoutVars>
      </dgm:prSet>
      <dgm:spPr/>
    </dgm:pt>
    <dgm:pt modelId="{43B182C4-EF7C-4179-BE14-34B0DFFDF380}" type="pres">
      <dgm:prSet presAssocID="{D736B6AB-A701-4B23-95E9-F03E66A54FDF}" presName="parentLin" presStyleCnt="0"/>
      <dgm:spPr/>
    </dgm:pt>
    <dgm:pt modelId="{03DB0A32-33D6-45C2-B2DE-58D3F091AFA0}" type="pres">
      <dgm:prSet presAssocID="{D736B6AB-A701-4B23-95E9-F03E66A54FDF}" presName="parentLeftMargin" presStyleLbl="node1" presStyleIdx="0" presStyleCnt="4"/>
      <dgm:spPr/>
    </dgm:pt>
    <dgm:pt modelId="{492AEB86-4CCA-4EF6-8951-E4E00A032A3D}" type="pres">
      <dgm:prSet presAssocID="{D736B6AB-A701-4B23-95E9-F03E66A54FDF}" presName="parentText" presStyleLbl="node1" presStyleIdx="0" presStyleCnt="4">
        <dgm:presLayoutVars>
          <dgm:chMax val="0"/>
          <dgm:bulletEnabled val="1"/>
        </dgm:presLayoutVars>
      </dgm:prSet>
      <dgm:spPr/>
    </dgm:pt>
    <dgm:pt modelId="{FAE9B31E-79D5-463F-80EE-8754811A1E8A}" type="pres">
      <dgm:prSet presAssocID="{D736B6AB-A701-4B23-95E9-F03E66A54FDF}" presName="negativeSpace" presStyleCnt="0"/>
      <dgm:spPr/>
    </dgm:pt>
    <dgm:pt modelId="{31744B98-AD27-4946-ADB0-AD06D6628B59}" type="pres">
      <dgm:prSet presAssocID="{D736B6AB-A701-4B23-95E9-F03E66A54FDF}" presName="childText" presStyleLbl="conFgAcc1" presStyleIdx="0" presStyleCnt="4">
        <dgm:presLayoutVars>
          <dgm:bulletEnabled val="1"/>
        </dgm:presLayoutVars>
      </dgm:prSet>
      <dgm:spPr/>
    </dgm:pt>
    <dgm:pt modelId="{34F67D40-47D9-4971-BD42-60DAF24E7AF8}" type="pres">
      <dgm:prSet presAssocID="{3818F18A-F58C-47E5-89A2-E96D72125F92}" presName="spaceBetweenRectangles" presStyleCnt="0"/>
      <dgm:spPr/>
    </dgm:pt>
    <dgm:pt modelId="{8A01EF05-97A3-4228-A045-5F77F1F0A1C3}" type="pres">
      <dgm:prSet presAssocID="{2C49D6B1-296D-4503-AF05-66DD8F6CC1B0}" presName="parentLin" presStyleCnt="0"/>
      <dgm:spPr/>
    </dgm:pt>
    <dgm:pt modelId="{DF46BE4D-73D5-43EB-ACE7-1FC68AFB371F}" type="pres">
      <dgm:prSet presAssocID="{2C49D6B1-296D-4503-AF05-66DD8F6CC1B0}" presName="parentLeftMargin" presStyleLbl="node1" presStyleIdx="0" presStyleCnt="4"/>
      <dgm:spPr/>
    </dgm:pt>
    <dgm:pt modelId="{E3B0F9E9-29CF-47F4-B71D-999231E7EB6C}" type="pres">
      <dgm:prSet presAssocID="{2C49D6B1-296D-4503-AF05-66DD8F6CC1B0}" presName="parentText" presStyleLbl="node1" presStyleIdx="1" presStyleCnt="4">
        <dgm:presLayoutVars>
          <dgm:chMax val="0"/>
          <dgm:bulletEnabled val="1"/>
        </dgm:presLayoutVars>
      </dgm:prSet>
      <dgm:spPr/>
    </dgm:pt>
    <dgm:pt modelId="{E13F5EBD-DFC3-46DB-9D27-00ADB2A3CD9D}" type="pres">
      <dgm:prSet presAssocID="{2C49D6B1-296D-4503-AF05-66DD8F6CC1B0}" presName="negativeSpace" presStyleCnt="0"/>
      <dgm:spPr/>
    </dgm:pt>
    <dgm:pt modelId="{67113E78-3FF6-490B-9CDB-0C61C58837AB}" type="pres">
      <dgm:prSet presAssocID="{2C49D6B1-296D-4503-AF05-66DD8F6CC1B0}" presName="childText" presStyleLbl="conFgAcc1" presStyleIdx="1" presStyleCnt="4">
        <dgm:presLayoutVars>
          <dgm:bulletEnabled val="1"/>
        </dgm:presLayoutVars>
      </dgm:prSet>
      <dgm:spPr/>
    </dgm:pt>
    <dgm:pt modelId="{BDA320EF-2897-4634-BDBB-8697BA2BBA09}" type="pres">
      <dgm:prSet presAssocID="{0BAFE7FA-26A1-4103-8295-5EBFCA0CB6D4}" presName="spaceBetweenRectangles" presStyleCnt="0"/>
      <dgm:spPr/>
    </dgm:pt>
    <dgm:pt modelId="{D2127E4C-9B43-4583-B5B9-20C448C5F012}" type="pres">
      <dgm:prSet presAssocID="{77EAB40C-7BB3-461A-A1D3-6C033DE05387}" presName="parentLin" presStyleCnt="0"/>
      <dgm:spPr/>
    </dgm:pt>
    <dgm:pt modelId="{3AC504CB-61C9-49C5-AC47-94CB54CB51A1}" type="pres">
      <dgm:prSet presAssocID="{77EAB40C-7BB3-461A-A1D3-6C033DE05387}" presName="parentLeftMargin" presStyleLbl="node1" presStyleIdx="1" presStyleCnt="4"/>
      <dgm:spPr/>
    </dgm:pt>
    <dgm:pt modelId="{F4A6A43F-6C14-4EAE-BF54-DA91BE367890}" type="pres">
      <dgm:prSet presAssocID="{77EAB40C-7BB3-461A-A1D3-6C033DE05387}" presName="parentText" presStyleLbl="node1" presStyleIdx="2" presStyleCnt="4">
        <dgm:presLayoutVars>
          <dgm:chMax val="0"/>
          <dgm:bulletEnabled val="1"/>
        </dgm:presLayoutVars>
      </dgm:prSet>
      <dgm:spPr/>
    </dgm:pt>
    <dgm:pt modelId="{C6D36401-A86E-4B7D-9F6F-CF5D0878EE19}" type="pres">
      <dgm:prSet presAssocID="{77EAB40C-7BB3-461A-A1D3-6C033DE05387}" presName="negativeSpace" presStyleCnt="0"/>
      <dgm:spPr/>
    </dgm:pt>
    <dgm:pt modelId="{5E83BBC2-A777-448E-B335-CCA8DB91590F}" type="pres">
      <dgm:prSet presAssocID="{77EAB40C-7BB3-461A-A1D3-6C033DE05387}" presName="childText" presStyleLbl="conFgAcc1" presStyleIdx="2" presStyleCnt="4">
        <dgm:presLayoutVars>
          <dgm:bulletEnabled val="1"/>
        </dgm:presLayoutVars>
      </dgm:prSet>
      <dgm:spPr/>
    </dgm:pt>
    <dgm:pt modelId="{7E045369-2894-4192-B834-C841CD50A454}" type="pres">
      <dgm:prSet presAssocID="{4589EA0F-0112-4252-A778-677144AB2B90}" presName="spaceBetweenRectangles" presStyleCnt="0"/>
      <dgm:spPr/>
    </dgm:pt>
    <dgm:pt modelId="{389345D8-4FA4-47AD-B6EA-5E703B377C76}" type="pres">
      <dgm:prSet presAssocID="{55AD89A8-3DF1-4189-B82F-DA9548402AFE}" presName="parentLin" presStyleCnt="0"/>
      <dgm:spPr/>
    </dgm:pt>
    <dgm:pt modelId="{B25D7078-EE75-49E7-B64B-189AB25725E9}" type="pres">
      <dgm:prSet presAssocID="{55AD89A8-3DF1-4189-B82F-DA9548402AFE}" presName="parentLeftMargin" presStyleLbl="node1" presStyleIdx="2" presStyleCnt="4"/>
      <dgm:spPr/>
    </dgm:pt>
    <dgm:pt modelId="{6F045CB9-1295-4260-8A16-73FDB048694B}" type="pres">
      <dgm:prSet presAssocID="{55AD89A8-3DF1-4189-B82F-DA9548402AFE}" presName="parentText" presStyleLbl="node1" presStyleIdx="3" presStyleCnt="4">
        <dgm:presLayoutVars>
          <dgm:chMax val="0"/>
          <dgm:bulletEnabled val="1"/>
        </dgm:presLayoutVars>
      </dgm:prSet>
      <dgm:spPr/>
    </dgm:pt>
    <dgm:pt modelId="{293E86EF-9C62-4E19-81A5-D27A6DAFABE0}" type="pres">
      <dgm:prSet presAssocID="{55AD89A8-3DF1-4189-B82F-DA9548402AFE}" presName="negativeSpace" presStyleCnt="0"/>
      <dgm:spPr/>
    </dgm:pt>
    <dgm:pt modelId="{54BBD663-86C1-4B19-BD30-9191682B508E}" type="pres">
      <dgm:prSet presAssocID="{55AD89A8-3DF1-4189-B82F-DA9548402AFE}" presName="childText" presStyleLbl="conFgAcc1" presStyleIdx="3" presStyleCnt="4">
        <dgm:presLayoutVars>
          <dgm:bulletEnabled val="1"/>
        </dgm:presLayoutVars>
      </dgm:prSet>
      <dgm:spPr/>
    </dgm:pt>
  </dgm:ptLst>
  <dgm:cxnLst>
    <dgm:cxn modelId="{06D59618-6B2C-4E93-8790-018012352B8A}" type="presOf" srcId="{77EAB40C-7BB3-461A-A1D3-6C033DE05387}" destId="{3AC504CB-61C9-49C5-AC47-94CB54CB51A1}" srcOrd="0" destOrd="0" presId="urn:microsoft.com/office/officeart/2005/8/layout/list1"/>
    <dgm:cxn modelId="{12D94E3B-07AD-4D3D-A95B-3938DCC424A1}" srcId="{2C1339E8-C73C-4E82-85D2-F92E7F198D2F}" destId="{55AD89A8-3DF1-4189-B82F-DA9548402AFE}" srcOrd="3" destOrd="0" parTransId="{C49A44CA-C9B2-40FB-AF96-50987D386DB7}" sibTransId="{6E79D005-5E93-4D41-8D16-4B7BD3000DBA}"/>
    <dgm:cxn modelId="{0E9E1D66-FBB0-4D67-B556-8D3D0A4ECF72}" type="presOf" srcId="{D736B6AB-A701-4B23-95E9-F03E66A54FDF}" destId="{03DB0A32-33D6-45C2-B2DE-58D3F091AFA0}" srcOrd="0" destOrd="0" presId="urn:microsoft.com/office/officeart/2005/8/layout/list1"/>
    <dgm:cxn modelId="{9EADD147-8471-4D9A-B0F5-F2995B71F738}" type="presOf" srcId="{55AD89A8-3DF1-4189-B82F-DA9548402AFE}" destId="{6F045CB9-1295-4260-8A16-73FDB048694B}" srcOrd="1" destOrd="0" presId="urn:microsoft.com/office/officeart/2005/8/layout/list1"/>
    <dgm:cxn modelId="{87170C6E-47C9-4BF6-9A51-94FAD4B681EB}" srcId="{2C1339E8-C73C-4E82-85D2-F92E7F198D2F}" destId="{D736B6AB-A701-4B23-95E9-F03E66A54FDF}" srcOrd="0" destOrd="0" parTransId="{6C57C930-D1F3-4D02-9ED2-B3C620FEEA06}" sibTransId="{3818F18A-F58C-47E5-89A2-E96D72125F92}"/>
    <dgm:cxn modelId="{A4B61656-90A3-45B4-B5EE-BF79A50CF14F}" type="presOf" srcId="{2C49D6B1-296D-4503-AF05-66DD8F6CC1B0}" destId="{E3B0F9E9-29CF-47F4-B71D-999231E7EB6C}" srcOrd="1" destOrd="0" presId="urn:microsoft.com/office/officeart/2005/8/layout/list1"/>
    <dgm:cxn modelId="{5BFE3498-1F12-4122-BE1E-A9AC6AAA7409}" type="presOf" srcId="{2C1339E8-C73C-4E82-85D2-F92E7F198D2F}" destId="{B307E80E-6D07-4891-B256-85476C460F82}" srcOrd="0" destOrd="0" presId="urn:microsoft.com/office/officeart/2005/8/layout/list1"/>
    <dgm:cxn modelId="{906CA69F-7F0D-4EBD-858E-5A13AD53306D}" srcId="{2C1339E8-C73C-4E82-85D2-F92E7F198D2F}" destId="{77EAB40C-7BB3-461A-A1D3-6C033DE05387}" srcOrd="2" destOrd="0" parTransId="{BFFD0128-5AB6-42A6-AD95-FA29A9ABA957}" sibTransId="{4589EA0F-0112-4252-A778-677144AB2B90}"/>
    <dgm:cxn modelId="{FC68DFA3-FB2A-43A8-B6F4-F6A78CB232B3}" type="presOf" srcId="{55AD89A8-3DF1-4189-B82F-DA9548402AFE}" destId="{B25D7078-EE75-49E7-B64B-189AB25725E9}" srcOrd="0" destOrd="0" presId="urn:microsoft.com/office/officeart/2005/8/layout/list1"/>
    <dgm:cxn modelId="{434AD1A7-AE99-45DE-A44C-FE9F3A67BF62}" type="presOf" srcId="{77EAB40C-7BB3-461A-A1D3-6C033DE05387}" destId="{F4A6A43F-6C14-4EAE-BF54-DA91BE367890}" srcOrd="1" destOrd="0" presId="urn:microsoft.com/office/officeart/2005/8/layout/list1"/>
    <dgm:cxn modelId="{628135BF-2736-45E1-B6F2-6EC3E4CF63CA}" srcId="{2C1339E8-C73C-4E82-85D2-F92E7F198D2F}" destId="{2C49D6B1-296D-4503-AF05-66DD8F6CC1B0}" srcOrd="1" destOrd="0" parTransId="{F3CF5BFF-B974-46CA-8A05-374BF187EE8C}" sibTransId="{0BAFE7FA-26A1-4103-8295-5EBFCA0CB6D4}"/>
    <dgm:cxn modelId="{68AD36DE-A086-4B04-BCD4-89ABD478DA13}" type="presOf" srcId="{2C49D6B1-296D-4503-AF05-66DD8F6CC1B0}" destId="{DF46BE4D-73D5-43EB-ACE7-1FC68AFB371F}" srcOrd="0" destOrd="0" presId="urn:microsoft.com/office/officeart/2005/8/layout/list1"/>
    <dgm:cxn modelId="{91E840E4-780E-4113-BB88-4520C00070C1}" type="presOf" srcId="{D736B6AB-A701-4B23-95E9-F03E66A54FDF}" destId="{492AEB86-4CCA-4EF6-8951-E4E00A032A3D}" srcOrd="1" destOrd="0" presId="urn:microsoft.com/office/officeart/2005/8/layout/list1"/>
    <dgm:cxn modelId="{96B86C99-2BEB-4A4A-A000-5280498F7FA1}" type="presParOf" srcId="{B307E80E-6D07-4891-B256-85476C460F82}" destId="{43B182C4-EF7C-4179-BE14-34B0DFFDF380}" srcOrd="0" destOrd="0" presId="urn:microsoft.com/office/officeart/2005/8/layout/list1"/>
    <dgm:cxn modelId="{12D05927-BB04-45DD-82FB-5A8D64271D8D}" type="presParOf" srcId="{43B182C4-EF7C-4179-BE14-34B0DFFDF380}" destId="{03DB0A32-33D6-45C2-B2DE-58D3F091AFA0}" srcOrd="0" destOrd="0" presId="urn:microsoft.com/office/officeart/2005/8/layout/list1"/>
    <dgm:cxn modelId="{AD77B99E-CE61-4694-89BC-4EA438843758}" type="presParOf" srcId="{43B182C4-EF7C-4179-BE14-34B0DFFDF380}" destId="{492AEB86-4CCA-4EF6-8951-E4E00A032A3D}" srcOrd="1" destOrd="0" presId="urn:microsoft.com/office/officeart/2005/8/layout/list1"/>
    <dgm:cxn modelId="{7DC1B46D-2A9F-45DD-B3C6-316E5AB14E8E}" type="presParOf" srcId="{B307E80E-6D07-4891-B256-85476C460F82}" destId="{FAE9B31E-79D5-463F-80EE-8754811A1E8A}" srcOrd="1" destOrd="0" presId="urn:microsoft.com/office/officeart/2005/8/layout/list1"/>
    <dgm:cxn modelId="{BCAD30B7-272A-4B31-A2A0-5F9FE6D2631E}" type="presParOf" srcId="{B307E80E-6D07-4891-B256-85476C460F82}" destId="{31744B98-AD27-4946-ADB0-AD06D6628B59}" srcOrd="2" destOrd="0" presId="urn:microsoft.com/office/officeart/2005/8/layout/list1"/>
    <dgm:cxn modelId="{BEE3ED61-AA25-4589-B1DF-5345F40DF498}" type="presParOf" srcId="{B307E80E-6D07-4891-B256-85476C460F82}" destId="{34F67D40-47D9-4971-BD42-60DAF24E7AF8}" srcOrd="3" destOrd="0" presId="urn:microsoft.com/office/officeart/2005/8/layout/list1"/>
    <dgm:cxn modelId="{95449B98-23AF-4691-8902-8DF5841C22E4}" type="presParOf" srcId="{B307E80E-6D07-4891-B256-85476C460F82}" destId="{8A01EF05-97A3-4228-A045-5F77F1F0A1C3}" srcOrd="4" destOrd="0" presId="urn:microsoft.com/office/officeart/2005/8/layout/list1"/>
    <dgm:cxn modelId="{021E76C3-3E80-427E-B1C6-361BB299216F}" type="presParOf" srcId="{8A01EF05-97A3-4228-A045-5F77F1F0A1C3}" destId="{DF46BE4D-73D5-43EB-ACE7-1FC68AFB371F}" srcOrd="0" destOrd="0" presId="urn:microsoft.com/office/officeart/2005/8/layout/list1"/>
    <dgm:cxn modelId="{9C115586-CE26-4F30-BC5F-8D7393BDDC28}" type="presParOf" srcId="{8A01EF05-97A3-4228-A045-5F77F1F0A1C3}" destId="{E3B0F9E9-29CF-47F4-B71D-999231E7EB6C}" srcOrd="1" destOrd="0" presId="urn:microsoft.com/office/officeart/2005/8/layout/list1"/>
    <dgm:cxn modelId="{5BB20D09-9049-403E-A67A-971C4F5C6ECB}" type="presParOf" srcId="{B307E80E-6D07-4891-B256-85476C460F82}" destId="{E13F5EBD-DFC3-46DB-9D27-00ADB2A3CD9D}" srcOrd="5" destOrd="0" presId="urn:microsoft.com/office/officeart/2005/8/layout/list1"/>
    <dgm:cxn modelId="{40F23262-22F3-4F74-8914-67F1E16A22AD}" type="presParOf" srcId="{B307E80E-6D07-4891-B256-85476C460F82}" destId="{67113E78-3FF6-490B-9CDB-0C61C58837AB}" srcOrd="6" destOrd="0" presId="urn:microsoft.com/office/officeart/2005/8/layout/list1"/>
    <dgm:cxn modelId="{12816A93-71FA-4300-8135-029DB84ADF58}" type="presParOf" srcId="{B307E80E-6D07-4891-B256-85476C460F82}" destId="{BDA320EF-2897-4634-BDBB-8697BA2BBA09}" srcOrd="7" destOrd="0" presId="urn:microsoft.com/office/officeart/2005/8/layout/list1"/>
    <dgm:cxn modelId="{13D42CB8-52D2-4112-965F-7BBDE28598DD}" type="presParOf" srcId="{B307E80E-6D07-4891-B256-85476C460F82}" destId="{D2127E4C-9B43-4583-B5B9-20C448C5F012}" srcOrd="8" destOrd="0" presId="urn:microsoft.com/office/officeart/2005/8/layout/list1"/>
    <dgm:cxn modelId="{5BDE0A6E-6593-4A1B-B552-A4DA9BD15DC2}" type="presParOf" srcId="{D2127E4C-9B43-4583-B5B9-20C448C5F012}" destId="{3AC504CB-61C9-49C5-AC47-94CB54CB51A1}" srcOrd="0" destOrd="0" presId="urn:microsoft.com/office/officeart/2005/8/layout/list1"/>
    <dgm:cxn modelId="{269B9222-77E6-4A70-BC79-956A6D8B5AFA}" type="presParOf" srcId="{D2127E4C-9B43-4583-B5B9-20C448C5F012}" destId="{F4A6A43F-6C14-4EAE-BF54-DA91BE367890}" srcOrd="1" destOrd="0" presId="urn:microsoft.com/office/officeart/2005/8/layout/list1"/>
    <dgm:cxn modelId="{0118788A-0E55-497B-8B98-B82AD1AFA799}" type="presParOf" srcId="{B307E80E-6D07-4891-B256-85476C460F82}" destId="{C6D36401-A86E-4B7D-9F6F-CF5D0878EE19}" srcOrd="9" destOrd="0" presId="urn:microsoft.com/office/officeart/2005/8/layout/list1"/>
    <dgm:cxn modelId="{73E45AA5-BFC0-4E82-91B6-C1B0CDD49706}" type="presParOf" srcId="{B307E80E-6D07-4891-B256-85476C460F82}" destId="{5E83BBC2-A777-448E-B335-CCA8DB91590F}" srcOrd="10" destOrd="0" presId="urn:microsoft.com/office/officeart/2005/8/layout/list1"/>
    <dgm:cxn modelId="{F9B4E656-038A-4E2D-86DB-62A43B04D496}" type="presParOf" srcId="{B307E80E-6D07-4891-B256-85476C460F82}" destId="{7E045369-2894-4192-B834-C841CD50A454}" srcOrd="11" destOrd="0" presId="urn:microsoft.com/office/officeart/2005/8/layout/list1"/>
    <dgm:cxn modelId="{C55403B4-668A-4EBE-A626-8C1AE65DB2CC}" type="presParOf" srcId="{B307E80E-6D07-4891-B256-85476C460F82}" destId="{389345D8-4FA4-47AD-B6EA-5E703B377C76}" srcOrd="12" destOrd="0" presId="urn:microsoft.com/office/officeart/2005/8/layout/list1"/>
    <dgm:cxn modelId="{E4FC1928-8762-499F-928E-16ED4E9144D7}" type="presParOf" srcId="{389345D8-4FA4-47AD-B6EA-5E703B377C76}" destId="{B25D7078-EE75-49E7-B64B-189AB25725E9}" srcOrd="0" destOrd="0" presId="urn:microsoft.com/office/officeart/2005/8/layout/list1"/>
    <dgm:cxn modelId="{EE3A0195-69BF-4531-A23C-7D7845E20749}" type="presParOf" srcId="{389345D8-4FA4-47AD-B6EA-5E703B377C76}" destId="{6F045CB9-1295-4260-8A16-73FDB048694B}" srcOrd="1" destOrd="0" presId="urn:microsoft.com/office/officeart/2005/8/layout/list1"/>
    <dgm:cxn modelId="{6CF4BEAC-C2A1-4E3A-ADC0-328D332A513E}" type="presParOf" srcId="{B307E80E-6D07-4891-B256-85476C460F82}" destId="{293E86EF-9C62-4E19-81A5-D27A6DAFABE0}" srcOrd="13" destOrd="0" presId="urn:microsoft.com/office/officeart/2005/8/layout/list1"/>
    <dgm:cxn modelId="{9941E047-4EB5-4055-A414-F0999ED9D7C3}" type="presParOf" srcId="{B307E80E-6D07-4891-B256-85476C460F82}" destId="{54BBD663-86C1-4B19-BD30-9191682B508E}" srcOrd="14" destOrd="0" presId="urn:microsoft.com/office/officeart/2005/8/layout/list1"/>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5FD8D6F-DFFF-465C-851D-B666951E2AFC}">
      <dsp:nvSpPr>
        <dsp:cNvPr id="0" name=""/>
        <dsp:cNvSpPr/>
      </dsp:nvSpPr>
      <dsp:spPr>
        <a:xfrm>
          <a:off x="8531" y="514084"/>
          <a:ext cx="2549845" cy="1529907"/>
        </a:xfrm>
        <a:prstGeom prst="roundRect">
          <a:avLst>
            <a:gd name="adj" fmla="val 10000"/>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100000"/>
            </a:lnSpc>
            <a:spcBef>
              <a:spcPct val="0"/>
            </a:spcBef>
            <a:spcAft>
              <a:spcPts val="708"/>
            </a:spcAft>
            <a:buNone/>
          </a:pPr>
          <a:r>
            <a:rPr lang="ru-RU" sz="2400" kern="1200" dirty="0"/>
            <a:t>Данные (</a:t>
          </a:r>
          <a:r>
            <a:rPr lang="en-US" sz="2400" kern="1200" dirty="0"/>
            <a:t>m)</a:t>
          </a:r>
        </a:p>
        <a:p>
          <a:pPr marL="0" lvl="0" indent="0" algn="ctr" defTabSz="1066800">
            <a:lnSpc>
              <a:spcPct val="100000"/>
            </a:lnSpc>
            <a:spcBef>
              <a:spcPct val="0"/>
            </a:spcBef>
            <a:spcAft>
              <a:spcPts val="708"/>
            </a:spcAft>
            <a:buNone/>
          </a:pPr>
          <a:r>
            <a:rPr lang="ru-RU" sz="2400" kern="1200" dirty="0"/>
            <a:t>Фото, видео, текст и др.</a:t>
          </a:r>
        </a:p>
      </dsp:txBody>
      <dsp:txXfrm>
        <a:off x="53340" y="558893"/>
        <a:ext cx="2460227" cy="1440289"/>
      </dsp:txXfrm>
    </dsp:sp>
    <dsp:sp modelId="{B5924A86-8289-4A48-AF38-B27FF3CCBD8A}">
      <dsp:nvSpPr>
        <dsp:cNvPr id="0" name=""/>
        <dsp:cNvSpPr/>
      </dsp:nvSpPr>
      <dsp:spPr>
        <a:xfrm>
          <a:off x="2813361" y="962857"/>
          <a:ext cx="540567" cy="632361"/>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333500">
            <a:lnSpc>
              <a:spcPct val="90000"/>
            </a:lnSpc>
            <a:spcBef>
              <a:spcPct val="0"/>
            </a:spcBef>
            <a:spcAft>
              <a:spcPct val="35000"/>
            </a:spcAft>
            <a:buNone/>
          </a:pPr>
          <a:endParaRPr lang="ru-RU" sz="3000" kern="1200"/>
        </a:p>
      </dsp:txBody>
      <dsp:txXfrm>
        <a:off x="2813361" y="1089329"/>
        <a:ext cx="378397" cy="379417"/>
      </dsp:txXfrm>
    </dsp:sp>
    <dsp:sp modelId="{057C2B9B-E0D4-4CF3-BD4E-BF979707CA31}">
      <dsp:nvSpPr>
        <dsp:cNvPr id="0" name=""/>
        <dsp:cNvSpPr/>
      </dsp:nvSpPr>
      <dsp:spPr>
        <a:xfrm>
          <a:off x="3578315" y="514084"/>
          <a:ext cx="2549845" cy="1529907"/>
        </a:xfrm>
        <a:prstGeom prst="roundRect">
          <a:avLst>
            <a:gd name="adj" fmla="val 10000"/>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ru-RU" sz="2800" kern="1200" dirty="0"/>
            <a:t>Хэш-функция</a:t>
          </a:r>
          <a:endParaRPr lang="ru-RU" sz="3100" kern="1200" dirty="0"/>
        </a:p>
        <a:p>
          <a:pPr marL="0" lvl="0" indent="0" algn="ctr" defTabSz="1244600">
            <a:lnSpc>
              <a:spcPct val="90000"/>
            </a:lnSpc>
            <a:spcBef>
              <a:spcPct val="0"/>
            </a:spcBef>
            <a:spcAft>
              <a:spcPct val="35000"/>
            </a:spcAft>
            <a:buNone/>
          </a:pPr>
          <a:r>
            <a:rPr lang="en-US" sz="3100" kern="1200" dirty="0"/>
            <a:t>H(m)</a:t>
          </a:r>
          <a:endParaRPr lang="ru-RU" sz="3100" kern="1200" dirty="0"/>
        </a:p>
      </dsp:txBody>
      <dsp:txXfrm>
        <a:off x="3623124" y="558893"/>
        <a:ext cx="2460227" cy="1440289"/>
      </dsp:txXfrm>
    </dsp:sp>
    <dsp:sp modelId="{B669E7BF-15D4-41A2-81E8-A1F56149D067}">
      <dsp:nvSpPr>
        <dsp:cNvPr id="0" name=""/>
        <dsp:cNvSpPr/>
      </dsp:nvSpPr>
      <dsp:spPr>
        <a:xfrm>
          <a:off x="6383145" y="962857"/>
          <a:ext cx="540567" cy="632361"/>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333500">
            <a:lnSpc>
              <a:spcPct val="90000"/>
            </a:lnSpc>
            <a:spcBef>
              <a:spcPct val="0"/>
            </a:spcBef>
            <a:spcAft>
              <a:spcPct val="35000"/>
            </a:spcAft>
            <a:buNone/>
          </a:pPr>
          <a:endParaRPr lang="ru-RU" sz="3000" kern="1200"/>
        </a:p>
      </dsp:txBody>
      <dsp:txXfrm>
        <a:off x="6383145" y="1089329"/>
        <a:ext cx="378397" cy="379417"/>
      </dsp:txXfrm>
    </dsp:sp>
    <dsp:sp modelId="{BA042386-A265-44D9-9277-A0E480129967}">
      <dsp:nvSpPr>
        <dsp:cNvPr id="0" name=""/>
        <dsp:cNvSpPr/>
      </dsp:nvSpPr>
      <dsp:spPr>
        <a:xfrm>
          <a:off x="7148099" y="514084"/>
          <a:ext cx="2549845" cy="1529907"/>
        </a:xfrm>
        <a:prstGeom prst="roundRect">
          <a:avLst>
            <a:gd name="adj" fmla="val 10000"/>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60000"/>
            </a:lnSpc>
            <a:spcBef>
              <a:spcPct val="0"/>
            </a:spcBef>
            <a:spcAft>
              <a:spcPct val="35000"/>
            </a:spcAft>
            <a:buNone/>
          </a:pPr>
          <a:r>
            <a:rPr lang="ru-RU" sz="2800" kern="1200" dirty="0"/>
            <a:t>Вычисленный хэш</a:t>
          </a:r>
        </a:p>
        <a:p>
          <a:pPr marL="0" lvl="0" indent="0" algn="ctr" defTabSz="1244600">
            <a:lnSpc>
              <a:spcPct val="60000"/>
            </a:lnSpc>
            <a:spcBef>
              <a:spcPct val="0"/>
            </a:spcBef>
            <a:spcAft>
              <a:spcPct val="35000"/>
            </a:spcAft>
            <a:buNone/>
          </a:pPr>
          <a:r>
            <a:rPr lang="en-US" sz="2800" kern="1200" dirty="0"/>
            <a:t>n</a:t>
          </a:r>
          <a:r>
            <a:rPr lang="en-US" sz="2600" kern="1200" dirty="0"/>
            <a:t> </a:t>
          </a:r>
          <a:r>
            <a:rPr lang="ru-RU" sz="2600" kern="1200" dirty="0"/>
            <a:t>байт</a:t>
          </a:r>
        </a:p>
      </dsp:txBody>
      <dsp:txXfrm>
        <a:off x="7192908" y="558893"/>
        <a:ext cx="2460227" cy="144028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BF3EAA-DE9A-4859-BF26-F2F3FC1FC760}">
      <dsp:nvSpPr>
        <dsp:cNvPr id="0" name=""/>
        <dsp:cNvSpPr/>
      </dsp:nvSpPr>
      <dsp:spPr>
        <a:xfrm>
          <a:off x="0" y="456475"/>
          <a:ext cx="8576839" cy="655200"/>
        </a:xfrm>
        <a:prstGeom prst="rect">
          <a:avLst/>
        </a:prstGeom>
        <a:solidFill>
          <a:schemeClr val="lt2">
            <a:alpha val="90000"/>
            <a:hueOff val="0"/>
            <a:satOff val="0"/>
            <a:lumOff val="0"/>
            <a:alphaOff val="0"/>
          </a:schemeClr>
        </a:solidFill>
        <a:ln w="15875"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7FD7DF5-7CF6-4920-82B4-E52891F0AF49}">
      <dsp:nvSpPr>
        <dsp:cNvPr id="0" name=""/>
        <dsp:cNvSpPr/>
      </dsp:nvSpPr>
      <dsp:spPr>
        <a:xfrm>
          <a:off x="428841" y="72715"/>
          <a:ext cx="6003787" cy="767520"/>
        </a:xfrm>
        <a:prstGeom prst="roundRect">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6929" tIns="0" rIns="226929" bIns="0" numCol="1" spcCol="1270" anchor="ctr" anchorCtr="0">
          <a:noAutofit/>
        </a:bodyPr>
        <a:lstStyle/>
        <a:p>
          <a:pPr marL="0" lvl="0" indent="0" algn="l" defTabSz="2133600">
            <a:lnSpc>
              <a:spcPct val="90000"/>
            </a:lnSpc>
            <a:spcBef>
              <a:spcPct val="0"/>
            </a:spcBef>
            <a:spcAft>
              <a:spcPct val="35000"/>
            </a:spcAft>
            <a:buNone/>
          </a:pPr>
          <a:r>
            <a:rPr lang="en-US" sz="4800" kern="1200" dirty="0" err="1"/>
            <a:t>aHash</a:t>
          </a:r>
          <a:endParaRPr lang="ru-RU" sz="4800" kern="1200" dirty="0"/>
        </a:p>
      </dsp:txBody>
      <dsp:txXfrm>
        <a:off x="466308" y="110182"/>
        <a:ext cx="5928853" cy="692586"/>
      </dsp:txXfrm>
    </dsp:sp>
    <dsp:sp modelId="{284E625E-0E20-4A93-B92E-F395F61E7B40}">
      <dsp:nvSpPr>
        <dsp:cNvPr id="0" name=""/>
        <dsp:cNvSpPr/>
      </dsp:nvSpPr>
      <dsp:spPr>
        <a:xfrm>
          <a:off x="0" y="1635835"/>
          <a:ext cx="8576839" cy="655200"/>
        </a:xfrm>
        <a:prstGeom prst="rect">
          <a:avLst/>
        </a:prstGeom>
        <a:solidFill>
          <a:schemeClr val="lt2">
            <a:alpha val="90000"/>
            <a:hueOff val="0"/>
            <a:satOff val="0"/>
            <a:lumOff val="0"/>
            <a:alphaOff val="0"/>
          </a:schemeClr>
        </a:solidFill>
        <a:ln w="15875"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C084D0-D379-4CD7-8D66-8288763DAEE2}">
      <dsp:nvSpPr>
        <dsp:cNvPr id="0" name=""/>
        <dsp:cNvSpPr/>
      </dsp:nvSpPr>
      <dsp:spPr>
        <a:xfrm>
          <a:off x="428841" y="1252075"/>
          <a:ext cx="6003787" cy="767520"/>
        </a:xfrm>
        <a:prstGeom prst="roundRect">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6929" tIns="0" rIns="226929" bIns="0" numCol="1" spcCol="1270" anchor="ctr" anchorCtr="0">
          <a:noAutofit/>
        </a:bodyPr>
        <a:lstStyle/>
        <a:p>
          <a:pPr marL="0" lvl="0" indent="0" algn="l" defTabSz="2400300">
            <a:lnSpc>
              <a:spcPct val="90000"/>
            </a:lnSpc>
            <a:spcBef>
              <a:spcPct val="0"/>
            </a:spcBef>
            <a:spcAft>
              <a:spcPct val="35000"/>
            </a:spcAft>
            <a:buNone/>
          </a:pPr>
          <a:r>
            <a:rPr lang="en-US" sz="5400" kern="1200" dirty="0" err="1"/>
            <a:t>pHash</a:t>
          </a:r>
          <a:endParaRPr lang="ru-RU" sz="5400" kern="1200" dirty="0"/>
        </a:p>
      </dsp:txBody>
      <dsp:txXfrm>
        <a:off x="466308" y="1289542"/>
        <a:ext cx="5928853" cy="692586"/>
      </dsp:txXfrm>
    </dsp:sp>
    <dsp:sp modelId="{2C931AC2-B464-46F8-9C28-7CBFE7E17AA0}">
      <dsp:nvSpPr>
        <dsp:cNvPr id="0" name=""/>
        <dsp:cNvSpPr/>
      </dsp:nvSpPr>
      <dsp:spPr>
        <a:xfrm>
          <a:off x="0" y="2815195"/>
          <a:ext cx="8576839" cy="655200"/>
        </a:xfrm>
        <a:prstGeom prst="rect">
          <a:avLst/>
        </a:prstGeom>
        <a:solidFill>
          <a:schemeClr val="lt2">
            <a:alpha val="90000"/>
            <a:hueOff val="0"/>
            <a:satOff val="0"/>
            <a:lumOff val="0"/>
            <a:alphaOff val="0"/>
          </a:schemeClr>
        </a:solidFill>
        <a:ln w="15875"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CC01341-524B-419E-84C1-D143DE926218}">
      <dsp:nvSpPr>
        <dsp:cNvPr id="0" name=""/>
        <dsp:cNvSpPr/>
      </dsp:nvSpPr>
      <dsp:spPr>
        <a:xfrm>
          <a:off x="428841" y="2431435"/>
          <a:ext cx="6003787" cy="767520"/>
        </a:xfrm>
        <a:prstGeom prst="roundRect">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6929" tIns="0" rIns="226929" bIns="0" numCol="1" spcCol="1270" anchor="ctr" anchorCtr="0">
          <a:noAutofit/>
        </a:bodyPr>
        <a:lstStyle/>
        <a:p>
          <a:pPr marL="0" lvl="0" indent="0" algn="l" defTabSz="2400300">
            <a:lnSpc>
              <a:spcPct val="90000"/>
            </a:lnSpc>
            <a:spcBef>
              <a:spcPct val="0"/>
            </a:spcBef>
            <a:spcAft>
              <a:spcPct val="35000"/>
            </a:spcAft>
            <a:buNone/>
          </a:pPr>
          <a:r>
            <a:rPr lang="en-US" sz="5400" kern="1200" dirty="0" err="1"/>
            <a:t>dHash</a:t>
          </a:r>
          <a:endParaRPr lang="ru-RU" sz="5400" kern="1200" dirty="0"/>
        </a:p>
      </dsp:txBody>
      <dsp:txXfrm>
        <a:off x="466308" y="2468902"/>
        <a:ext cx="5928853" cy="692586"/>
      </dsp:txXfrm>
    </dsp:sp>
    <dsp:sp modelId="{F60E3F66-380F-4F39-87C0-174B37AEEBEE}">
      <dsp:nvSpPr>
        <dsp:cNvPr id="0" name=""/>
        <dsp:cNvSpPr/>
      </dsp:nvSpPr>
      <dsp:spPr>
        <a:xfrm>
          <a:off x="0" y="3994555"/>
          <a:ext cx="8576839" cy="655200"/>
        </a:xfrm>
        <a:prstGeom prst="rect">
          <a:avLst/>
        </a:prstGeom>
        <a:solidFill>
          <a:schemeClr val="lt2">
            <a:alpha val="90000"/>
            <a:hueOff val="0"/>
            <a:satOff val="0"/>
            <a:lumOff val="0"/>
            <a:alphaOff val="0"/>
          </a:schemeClr>
        </a:solidFill>
        <a:ln w="15875"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A64BC67-9EC4-4E04-ADC1-16157E0F5E0F}">
      <dsp:nvSpPr>
        <dsp:cNvPr id="0" name=""/>
        <dsp:cNvSpPr/>
      </dsp:nvSpPr>
      <dsp:spPr>
        <a:xfrm>
          <a:off x="428841" y="3610795"/>
          <a:ext cx="6003787" cy="767520"/>
        </a:xfrm>
        <a:prstGeom prst="roundRect">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6929" tIns="0" rIns="226929" bIns="0" numCol="1" spcCol="1270" anchor="ctr" anchorCtr="0">
          <a:noAutofit/>
        </a:bodyPr>
        <a:lstStyle/>
        <a:p>
          <a:pPr marL="0" lvl="0" indent="0" algn="l" defTabSz="2400300">
            <a:lnSpc>
              <a:spcPct val="90000"/>
            </a:lnSpc>
            <a:spcBef>
              <a:spcPct val="0"/>
            </a:spcBef>
            <a:spcAft>
              <a:spcPct val="35000"/>
            </a:spcAft>
            <a:buNone/>
          </a:pPr>
          <a:r>
            <a:rPr lang="en-US" sz="5400" kern="1200" dirty="0" err="1"/>
            <a:t>idHash</a:t>
          </a:r>
          <a:endParaRPr lang="ru-RU" sz="5400" kern="1200" dirty="0"/>
        </a:p>
      </dsp:txBody>
      <dsp:txXfrm>
        <a:off x="466308" y="3648262"/>
        <a:ext cx="5928853" cy="69258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60FCA7-C0E7-45E4-82A2-161E383F6947}">
      <dsp:nvSpPr>
        <dsp:cNvPr id="0" name=""/>
        <dsp:cNvSpPr/>
      </dsp:nvSpPr>
      <dsp:spPr>
        <a:xfrm>
          <a:off x="2434974" y="619555"/>
          <a:ext cx="479041" cy="91440"/>
        </a:xfrm>
        <a:custGeom>
          <a:avLst/>
          <a:gdLst/>
          <a:ahLst/>
          <a:cxnLst/>
          <a:rect l="0" t="0" r="0" b="0"/>
          <a:pathLst>
            <a:path>
              <a:moveTo>
                <a:pt x="0" y="45720"/>
              </a:moveTo>
              <a:lnTo>
                <a:pt x="479041" y="45720"/>
              </a:lnTo>
            </a:path>
          </a:pathLst>
        </a:custGeom>
        <a:noFill/>
        <a:ln w="9525" cap="flat" cmpd="sng" algn="ctr">
          <a:solidFill>
            <a:schemeClr val="dk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ru-RU" sz="500" kern="1200"/>
        </a:p>
      </dsp:txBody>
      <dsp:txXfrm>
        <a:off x="2661753" y="662727"/>
        <a:ext cx="25482" cy="5096"/>
      </dsp:txXfrm>
    </dsp:sp>
    <dsp:sp modelId="{C3FE2A40-36C0-4DB5-9CBA-63A7BEEEC715}">
      <dsp:nvSpPr>
        <dsp:cNvPr id="0" name=""/>
        <dsp:cNvSpPr/>
      </dsp:nvSpPr>
      <dsp:spPr>
        <a:xfrm>
          <a:off x="220939" y="525"/>
          <a:ext cx="2215834" cy="1329500"/>
        </a:xfrm>
        <a:prstGeom prst="rect">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0" tIns="177800" rIns="177800" bIns="177800" numCol="1" spcCol="1270" anchor="ctr" anchorCtr="0">
          <a:noAutofit/>
        </a:bodyPr>
        <a:lstStyle/>
        <a:p>
          <a:pPr marL="0" lvl="0" indent="0" algn="ctr" defTabSz="1111250">
            <a:lnSpc>
              <a:spcPct val="90000"/>
            </a:lnSpc>
            <a:spcBef>
              <a:spcPct val="0"/>
            </a:spcBef>
            <a:spcAft>
              <a:spcPct val="35000"/>
            </a:spcAft>
            <a:buNone/>
          </a:pPr>
          <a:r>
            <a:rPr lang="ru-RU" sz="2500" kern="1200" dirty="0"/>
            <a:t>Фото</a:t>
          </a:r>
        </a:p>
      </dsp:txBody>
      <dsp:txXfrm>
        <a:off x="220939" y="525"/>
        <a:ext cx="2215834" cy="1329500"/>
      </dsp:txXfrm>
    </dsp:sp>
    <dsp:sp modelId="{5DAC4461-A02D-4928-81AD-87A86C5DAA9B}">
      <dsp:nvSpPr>
        <dsp:cNvPr id="0" name=""/>
        <dsp:cNvSpPr/>
      </dsp:nvSpPr>
      <dsp:spPr>
        <a:xfrm>
          <a:off x="1328856" y="1328226"/>
          <a:ext cx="2725476" cy="479041"/>
        </a:xfrm>
        <a:custGeom>
          <a:avLst/>
          <a:gdLst/>
          <a:ahLst/>
          <a:cxnLst/>
          <a:rect l="0" t="0" r="0" b="0"/>
          <a:pathLst>
            <a:path>
              <a:moveTo>
                <a:pt x="2725476" y="0"/>
              </a:moveTo>
              <a:lnTo>
                <a:pt x="2725476" y="256620"/>
              </a:lnTo>
              <a:lnTo>
                <a:pt x="0" y="256620"/>
              </a:lnTo>
              <a:lnTo>
                <a:pt x="0" y="479041"/>
              </a:lnTo>
            </a:path>
          </a:pathLst>
        </a:custGeom>
        <a:noFill/>
        <a:ln w="9525" cap="flat" cmpd="sng" algn="ctr">
          <a:solidFill>
            <a:schemeClr val="dk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ru-RU" sz="500" kern="1200"/>
        </a:p>
      </dsp:txBody>
      <dsp:txXfrm>
        <a:off x="2622277" y="1565198"/>
        <a:ext cx="138635" cy="5096"/>
      </dsp:txXfrm>
    </dsp:sp>
    <dsp:sp modelId="{5F614C4F-BA3A-4DCE-BD80-B7EF4BCCF482}">
      <dsp:nvSpPr>
        <dsp:cNvPr id="0" name=""/>
        <dsp:cNvSpPr/>
      </dsp:nvSpPr>
      <dsp:spPr>
        <a:xfrm>
          <a:off x="2946415" y="525"/>
          <a:ext cx="2215834" cy="1329500"/>
        </a:xfrm>
        <a:prstGeom prst="rect">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0" tIns="177800" rIns="177800" bIns="177800" numCol="1" spcCol="1270" anchor="ctr" anchorCtr="0">
          <a:noAutofit/>
        </a:bodyPr>
        <a:lstStyle/>
        <a:p>
          <a:pPr marL="0" lvl="0" indent="0" algn="ctr" defTabSz="1111250">
            <a:lnSpc>
              <a:spcPct val="90000"/>
            </a:lnSpc>
            <a:spcBef>
              <a:spcPct val="0"/>
            </a:spcBef>
            <a:spcAft>
              <a:spcPct val="35000"/>
            </a:spcAft>
            <a:buNone/>
          </a:pPr>
          <a:r>
            <a:rPr lang="ru-RU" sz="2500" kern="1200"/>
            <a:t>Делаем черно-белым</a:t>
          </a:r>
          <a:endParaRPr lang="ru-RU" sz="2500" kern="1200" dirty="0"/>
        </a:p>
      </dsp:txBody>
      <dsp:txXfrm>
        <a:off x="2946415" y="525"/>
        <a:ext cx="2215834" cy="1329500"/>
      </dsp:txXfrm>
    </dsp:sp>
    <dsp:sp modelId="{8198D6EA-26CF-424D-83D4-AE61E9DD1C5B}">
      <dsp:nvSpPr>
        <dsp:cNvPr id="0" name=""/>
        <dsp:cNvSpPr/>
      </dsp:nvSpPr>
      <dsp:spPr>
        <a:xfrm>
          <a:off x="2434974" y="2458698"/>
          <a:ext cx="479041" cy="91440"/>
        </a:xfrm>
        <a:custGeom>
          <a:avLst/>
          <a:gdLst/>
          <a:ahLst/>
          <a:cxnLst/>
          <a:rect l="0" t="0" r="0" b="0"/>
          <a:pathLst>
            <a:path>
              <a:moveTo>
                <a:pt x="0" y="45720"/>
              </a:moveTo>
              <a:lnTo>
                <a:pt x="479041" y="45720"/>
              </a:lnTo>
            </a:path>
          </a:pathLst>
        </a:custGeom>
        <a:noFill/>
        <a:ln w="9525" cap="flat" cmpd="sng" algn="ctr">
          <a:solidFill>
            <a:schemeClr val="dk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ru-RU" sz="500" kern="1200"/>
        </a:p>
      </dsp:txBody>
      <dsp:txXfrm>
        <a:off x="2661753" y="2501870"/>
        <a:ext cx="25482" cy="5096"/>
      </dsp:txXfrm>
    </dsp:sp>
    <dsp:sp modelId="{2CBC2158-C494-4AFD-9295-6EFE56F1CCF6}">
      <dsp:nvSpPr>
        <dsp:cNvPr id="0" name=""/>
        <dsp:cNvSpPr/>
      </dsp:nvSpPr>
      <dsp:spPr>
        <a:xfrm>
          <a:off x="220939" y="1839668"/>
          <a:ext cx="2215834" cy="1329500"/>
        </a:xfrm>
        <a:prstGeom prst="rect">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0" tIns="177800" rIns="177800" bIns="177800" numCol="1" spcCol="1270" anchor="ctr" anchorCtr="0">
          <a:noAutofit/>
        </a:bodyPr>
        <a:lstStyle/>
        <a:p>
          <a:pPr marL="0" lvl="0" indent="0" algn="ctr" defTabSz="1111250">
            <a:lnSpc>
              <a:spcPct val="90000"/>
            </a:lnSpc>
            <a:spcBef>
              <a:spcPct val="0"/>
            </a:spcBef>
            <a:spcAft>
              <a:spcPct val="35000"/>
            </a:spcAft>
            <a:buNone/>
          </a:pPr>
          <a:r>
            <a:rPr lang="ru-RU" sz="2500" kern="1200" dirty="0"/>
            <a:t>Уменьшаем фото</a:t>
          </a:r>
        </a:p>
      </dsp:txBody>
      <dsp:txXfrm>
        <a:off x="220939" y="1839668"/>
        <a:ext cx="2215834" cy="1329500"/>
      </dsp:txXfrm>
    </dsp:sp>
    <dsp:sp modelId="{87E74227-0162-4CED-894A-8333349990AE}">
      <dsp:nvSpPr>
        <dsp:cNvPr id="0" name=""/>
        <dsp:cNvSpPr/>
      </dsp:nvSpPr>
      <dsp:spPr>
        <a:xfrm>
          <a:off x="1328856" y="3167368"/>
          <a:ext cx="2725476" cy="479041"/>
        </a:xfrm>
        <a:custGeom>
          <a:avLst/>
          <a:gdLst/>
          <a:ahLst/>
          <a:cxnLst/>
          <a:rect l="0" t="0" r="0" b="0"/>
          <a:pathLst>
            <a:path>
              <a:moveTo>
                <a:pt x="2725476" y="0"/>
              </a:moveTo>
              <a:lnTo>
                <a:pt x="2725476" y="256620"/>
              </a:lnTo>
              <a:lnTo>
                <a:pt x="0" y="256620"/>
              </a:lnTo>
              <a:lnTo>
                <a:pt x="0" y="479041"/>
              </a:lnTo>
            </a:path>
          </a:pathLst>
        </a:custGeom>
        <a:noFill/>
        <a:ln w="9525" cap="flat" cmpd="sng" algn="ctr">
          <a:solidFill>
            <a:schemeClr val="dk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ru-RU" sz="500" kern="1200"/>
        </a:p>
      </dsp:txBody>
      <dsp:txXfrm>
        <a:off x="2622277" y="3404341"/>
        <a:ext cx="138635" cy="5096"/>
      </dsp:txXfrm>
    </dsp:sp>
    <dsp:sp modelId="{0D4B06E2-6C52-4BA0-9B60-921CDE813935}">
      <dsp:nvSpPr>
        <dsp:cNvPr id="0" name=""/>
        <dsp:cNvSpPr/>
      </dsp:nvSpPr>
      <dsp:spPr>
        <a:xfrm>
          <a:off x="2946415" y="1839668"/>
          <a:ext cx="2215834" cy="1329500"/>
        </a:xfrm>
        <a:prstGeom prst="rect">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0" tIns="177800" rIns="177800" bIns="177800" numCol="1" spcCol="1270" anchor="ctr" anchorCtr="0">
          <a:noAutofit/>
        </a:bodyPr>
        <a:lstStyle/>
        <a:p>
          <a:pPr marL="0" lvl="0" indent="0" algn="ctr" defTabSz="1111250">
            <a:lnSpc>
              <a:spcPct val="90000"/>
            </a:lnSpc>
            <a:spcBef>
              <a:spcPct val="0"/>
            </a:spcBef>
            <a:spcAft>
              <a:spcPct val="35000"/>
            </a:spcAft>
            <a:buNone/>
          </a:pPr>
          <a:r>
            <a:rPr lang="ru-RU" sz="2500" kern="1200" dirty="0"/>
            <a:t>Вычисляем среднее</a:t>
          </a:r>
        </a:p>
      </dsp:txBody>
      <dsp:txXfrm>
        <a:off x="2946415" y="1839668"/>
        <a:ext cx="2215834" cy="1329500"/>
      </dsp:txXfrm>
    </dsp:sp>
    <dsp:sp modelId="{BE4D0654-D4F7-4B4F-BF3F-7BFA659CBA9B}">
      <dsp:nvSpPr>
        <dsp:cNvPr id="0" name=""/>
        <dsp:cNvSpPr/>
      </dsp:nvSpPr>
      <dsp:spPr>
        <a:xfrm>
          <a:off x="2434974" y="4297841"/>
          <a:ext cx="479041" cy="91440"/>
        </a:xfrm>
        <a:custGeom>
          <a:avLst/>
          <a:gdLst/>
          <a:ahLst/>
          <a:cxnLst/>
          <a:rect l="0" t="0" r="0" b="0"/>
          <a:pathLst>
            <a:path>
              <a:moveTo>
                <a:pt x="0" y="45720"/>
              </a:moveTo>
              <a:lnTo>
                <a:pt x="479041" y="45720"/>
              </a:lnTo>
            </a:path>
          </a:pathLst>
        </a:custGeom>
        <a:noFill/>
        <a:ln w="9525" cap="flat" cmpd="sng" algn="ctr">
          <a:solidFill>
            <a:schemeClr val="tx2"/>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00100">
            <a:lnSpc>
              <a:spcPct val="90000"/>
            </a:lnSpc>
            <a:spcBef>
              <a:spcPct val="0"/>
            </a:spcBef>
            <a:spcAft>
              <a:spcPct val="35000"/>
            </a:spcAft>
            <a:buNone/>
          </a:pPr>
          <a:endParaRPr lang="ru-RU" sz="1800" kern="1200"/>
        </a:p>
      </dsp:txBody>
      <dsp:txXfrm>
        <a:off x="2470264" y="4308208"/>
        <a:ext cx="408460" cy="70706"/>
      </dsp:txXfrm>
    </dsp:sp>
    <dsp:sp modelId="{2B5891C5-19DB-421C-98ED-999ECBA5C95B}">
      <dsp:nvSpPr>
        <dsp:cNvPr id="0" name=""/>
        <dsp:cNvSpPr/>
      </dsp:nvSpPr>
      <dsp:spPr>
        <a:xfrm>
          <a:off x="220939" y="3678810"/>
          <a:ext cx="2215834" cy="1329500"/>
        </a:xfrm>
        <a:prstGeom prst="rect">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0" tIns="177800" rIns="177800" bIns="177800" numCol="1" spcCol="1270" anchor="ctr" anchorCtr="0">
          <a:noAutofit/>
        </a:bodyPr>
        <a:lstStyle/>
        <a:p>
          <a:pPr marL="0" lvl="0" indent="0" algn="ctr" defTabSz="1111250">
            <a:lnSpc>
              <a:spcPct val="90000"/>
            </a:lnSpc>
            <a:spcBef>
              <a:spcPct val="0"/>
            </a:spcBef>
            <a:spcAft>
              <a:spcPct val="35000"/>
            </a:spcAft>
            <a:buNone/>
          </a:pPr>
          <a:r>
            <a:rPr lang="ru-RU" sz="2500" kern="1200" dirty="0"/>
            <a:t>Бинаризация</a:t>
          </a:r>
        </a:p>
      </dsp:txBody>
      <dsp:txXfrm>
        <a:off x="220939" y="3678810"/>
        <a:ext cx="2215834" cy="1329500"/>
      </dsp:txXfrm>
    </dsp:sp>
    <dsp:sp modelId="{93CA23D2-34C7-435A-8232-8D2E627BE38D}">
      <dsp:nvSpPr>
        <dsp:cNvPr id="0" name=""/>
        <dsp:cNvSpPr/>
      </dsp:nvSpPr>
      <dsp:spPr>
        <a:xfrm>
          <a:off x="2946415" y="3678810"/>
          <a:ext cx="2215834" cy="1329500"/>
        </a:xfrm>
        <a:prstGeom prst="rect">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0" tIns="177800" rIns="177800" bIns="177800" numCol="1" spcCol="1270" anchor="ctr" anchorCtr="0">
          <a:noAutofit/>
        </a:bodyPr>
        <a:lstStyle/>
        <a:p>
          <a:pPr marL="0" lvl="0" indent="0" algn="ctr" defTabSz="1111250">
            <a:lnSpc>
              <a:spcPct val="90000"/>
            </a:lnSpc>
            <a:spcBef>
              <a:spcPct val="0"/>
            </a:spcBef>
            <a:spcAft>
              <a:spcPct val="35000"/>
            </a:spcAft>
            <a:buNone/>
          </a:pPr>
          <a:r>
            <a:rPr lang="ru-RU" sz="2500" kern="1200" dirty="0"/>
            <a:t>Строим хэш</a:t>
          </a:r>
        </a:p>
      </dsp:txBody>
      <dsp:txXfrm>
        <a:off x="2946415" y="3678810"/>
        <a:ext cx="2215834" cy="13295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3ABD33-A711-4C85-9853-1A7EA02C004E}">
      <dsp:nvSpPr>
        <dsp:cNvPr id="0" name=""/>
        <dsp:cNvSpPr/>
      </dsp:nvSpPr>
      <dsp:spPr>
        <a:xfrm>
          <a:off x="2727902" y="644774"/>
          <a:ext cx="495928" cy="91440"/>
        </a:xfrm>
        <a:custGeom>
          <a:avLst/>
          <a:gdLst/>
          <a:ahLst/>
          <a:cxnLst/>
          <a:rect l="0" t="0" r="0" b="0"/>
          <a:pathLst>
            <a:path>
              <a:moveTo>
                <a:pt x="0" y="45720"/>
              </a:moveTo>
              <a:lnTo>
                <a:pt x="495928" y="45720"/>
              </a:lnTo>
            </a:path>
          </a:pathLst>
        </a:custGeom>
        <a:noFill/>
        <a:ln w="9525" cap="flat" cmpd="sng" algn="ctr">
          <a:solidFill>
            <a:schemeClr val="dk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ru-RU" sz="500" kern="1200"/>
        </a:p>
      </dsp:txBody>
      <dsp:txXfrm>
        <a:off x="2962703" y="687858"/>
        <a:ext cx="26326" cy="5270"/>
      </dsp:txXfrm>
    </dsp:sp>
    <dsp:sp modelId="{89FB19BD-4D53-4E48-8580-4B891A55D7EE}">
      <dsp:nvSpPr>
        <dsp:cNvPr id="0" name=""/>
        <dsp:cNvSpPr/>
      </dsp:nvSpPr>
      <dsp:spPr>
        <a:xfrm>
          <a:off x="440450" y="3718"/>
          <a:ext cx="2289252" cy="1373551"/>
        </a:xfrm>
        <a:prstGeom prst="rect">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ru-RU" sz="2400" kern="1200" dirty="0"/>
            <a:t>Фото</a:t>
          </a:r>
        </a:p>
      </dsp:txBody>
      <dsp:txXfrm>
        <a:off x="440450" y="3718"/>
        <a:ext cx="2289252" cy="1373551"/>
      </dsp:txXfrm>
    </dsp:sp>
    <dsp:sp modelId="{B4E33417-21CB-495E-8CBA-6F55758335F6}">
      <dsp:nvSpPr>
        <dsp:cNvPr id="0" name=""/>
        <dsp:cNvSpPr/>
      </dsp:nvSpPr>
      <dsp:spPr>
        <a:xfrm>
          <a:off x="1585076" y="1375469"/>
          <a:ext cx="2815780" cy="495928"/>
        </a:xfrm>
        <a:custGeom>
          <a:avLst/>
          <a:gdLst/>
          <a:ahLst/>
          <a:cxnLst/>
          <a:rect l="0" t="0" r="0" b="0"/>
          <a:pathLst>
            <a:path>
              <a:moveTo>
                <a:pt x="2815780" y="0"/>
              </a:moveTo>
              <a:lnTo>
                <a:pt x="2815780" y="265064"/>
              </a:lnTo>
              <a:lnTo>
                <a:pt x="0" y="265064"/>
              </a:lnTo>
              <a:lnTo>
                <a:pt x="0" y="495928"/>
              </a:lnTo>
            </a:path>
          </a:pathLst>
        </a:custGeom>
        <a:noFill/>
        <a:ln w="9525" cap="flat" cmpd="sng" algn="ctr">
          <a:solidFill>
            <a:schemeClr val="dk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ru-RU" sz="500" kern="1200"/>
        </a:p>
      </dsp:txBody>
      <dsp:txXfrm>
        <a:off x="2921351" y="1620798"/>
        <a:ext cx="143229" cy="5270"/>
      </dsp:txXfrm>
    </dsp:sp>
    <dsp:sp modelId="{EBE16EEF-61A9-4B1B-A018-77561E4B1D79}">
      <dsp:nvSpPr>
        <dsp:cNvPr id="0" name=""/>
        <dsp:cNvSpPr/>
      </dsp:nvSpPr>
      <dsp:spPr>
        <a:xfrm>
          <a:off x="3256230" y="3718"/>
          <a:ext cx="2289252" cy="1373551"/>
        </a:xfrm>
        <a:prstGeom prst="rect">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ru-RU" sz="2400" kern="1200"/>
            <a:t>Убираем цвет</a:t>
          </a:r>
          <a:endParaRPr lang="ru-RU" sz="2400" kern="1200" dirty="0"/>
        </a:p>
      </dsp:txBody>
      <dsp:txXfrm>
        <a:off x="3256230" y="3718"/>
        <a:ext cx="2289252" cy="1373551"/>
      </dsp:txXfrm>
    </dsp:sp>
    <dsp:sp modelId="{1D4CE307-0D55-4C22-9234-FA38D6598D82}">
      <dsp:nvSpPr>
        <dsp:cNvPr id="0" name=""/>
        <dsp:cNvSpPr/>
      </dsp:nvSpPr>
      <dsp:spPr>
        <a:xfrm>
          <a:off x="2727902" y="2544853"/>
          <a:ext cx="495928" cy="91440"/>
        </a:xfrm>
        <a:custGeom>
          <a:avLst/>
          <a:gdLst/>
          <a:ahLst/>
          <a:cxnLst/>
          <a:rect l="0" t="0" r="0" b="0"/>
          <a:pathLst>
            <a:path>
              <a:moveTo>
                <a:pt x="0" y="45720"/>
              </a:moveTo>
              <a:lnTo>
                <a:pt x="495928" y="45720"/>
              </a:lnTo>
            </a:path>
          </a:pathLst>
        </a:custGeom>
        <a:noFill/>
        <a:ln w="9525" cap="flat" cmpd="sng" algn="ctr">
          <a:solidFill>
            <a:schemeClr val="dk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ru-RU" sz="500" kern="1200"/>
        </a:p>
      </dsp:txBody>
      <dsp:txXfrm>
        <a:off x="2962703" y="2587938"/>
        <a:ext cx="26326" cy="5270"/>
      </dsp:txXfrm>
    </dsp:sp>
    <dsp:sp modelId="{D3E03BDE-30B7-43EA-B068-2C18D167B516}">
      <dsp:nvSpPr>
        <dsp:cNvPr id="0" name=""/>
        <dsp:cNvSpPr/>
      </dsp:nvSpPr>
      <dsp:spPr>
        <a:xfrm>
          <a:off x="440450" y="1903797"/>
          <a:ext cx="2289252" cy="1373551"/>
        </a:xfrm>
        <a:prstGeom prst="rect">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ru-RU" sz="2400" kern="1200" dirty="0"/>
            <a:t>Уменьшаем фото</a:t>
          </a:r>
        </a:p>
      </dsp:txBody>
      <dsp:txXfrm>
        <a:off x="440450" y="1903797"/>
        <a:ext cx="2289252" cy="1373551"/>
      </dsp:txXfrm>
    </dsp:sp>
    <dsp:sp modelId="{1A9FF726-17FD-4888-8288-F913B08183B8}">
      <dsp:nvSpPr>
        <dsp:cNvPr id="0" name=""/>
        <dsp:cNvSpPr/>
      </dsp:nvSpPr>
      <dsp:spPr>
        <a:xfrm>
          <a:off x="1585076" y="3275549"/>
          <a:ext cx="2815780" cy="495928"/>
        </a:xfrm>
        <a:custGeom>
          <a:avLst/>
          <a:gdLst/>
          <a:ahLst/>
          <a:cxnLst/>
          <a:rect l="0" t="0" r="0" b="0"/>
          <a:pathLst>
            <a:path>
              <a:moveTo>
                <a:pt x="2815780" y="0"/>
              </a:moveTo>
              <a:lnTo>
                <a:pt x="2815780" y="265064"/>
              </a:lnTo>
              <a:lnTo>
                <a:pt x="0" y="265064"/>
              </a:lnTo>
              <a:lnTo>
                <a:pt x="0" y="495928"/>
              </a:lnTo>
            </a:path>
          </a:pathLst>
        </a:custGeom>
        <a:noFill/>
        <a:ln w="9525" cap="flat" cmpd="sng" algn="ctr">
          <a:solidFill>
            <a:schemeClr val="dk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ru-RU" sz="500" kern="1200"/>
        </a:p>
      </dsp:txBody>
      <dsp:txXfrm>
        <a:off x="2921351" y="3520877"/>
        <a:ext cx="143229" cy="5270"/>
      </dsp:txXfrm>
    </dsp:sp>
    <dsp:sp modelId="{E960D9F8-D50B-4103-93FB-24F5DD96FFFF}">
      <dsp:nvSpPr>
        <dsp:cNvPr id="0" name=""/>
        <dsp:cNvSpPr/>
      </dsp:nvSpPr>
      <dsp:spPr>
        <a:xfrm>
          <a:off x="3256230" y="1903797"/>
          <a:ext cx="2289252" cy="1373551"/>
        </a:xfrm>
        <a:prstGeom prst="rect">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ru-RU" sz="2000" b="0" i="0" kern="1200" dirty="0"/>
            <a:t>Запускаем дискретное косинусное преобразование</a:t>
          </a:r>
          <a:endParaRPr lang="ru-RU" sz="2000" b="0" kern="1200" dirty="0"/>
        </a:p>
      </dsp:txBody>
      <dsp:txXfrm>
        <a:off x="3256230" y="1903797"/>
        <a:ext cx="2289252" cy="1373551"/>
      </dsp:txXfrm>
    </dsp:sp>
    <dsp:sp modelId="{110DA1B4-7A18-49A0-BA76-C58F9DEB1085}">
      <dsp:nvSpPr>
        <dsp:cNvPr id="0" name=""/>
        <dsp:cNvSpPr/>
      </dsp:nvSpPr>
      <dsp:spPr>
        <a:xfrm>
          <a:off x="2727902" y="4444932"/>
          <a:ext cx="495928" cy="91440"/>
        </a:xfrm>
        <a:custGeom>
          <a:avLst/>
          <a:gdLst/>
          <a:ahLst/>
          <a:cxnLst/>
          <a:rect l="0" t="0" r="0" b="0"/>
          <a:pathLst>
            <a:path>
              <a:moveTo>
                <a:pt x="0" y="45720"/>
              </a:moveTo>
              <a:lnTo>
                <a:pt x="495928" y="45720"/>
              </a:lnTo>
            </a:path>
          </a:pathLst>
        </a:custGeom>
        <a:noFill/>
        <a:ln w="9525" cap="flat" cmpd="sng" algn="ctr">
          <a:solidFill>
            <a:schemeClr val="tx2"/>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ru-RU" sz="500" kern="1200"/>
        </a:p>
      </dsp:txBody>
      <dsp:txXfrm>
        <a:off x="2962703" y="4488017"/>
        <a:ext cx="26326" cy="5270"/>
      </dsp:txXfrm>
    </dsp:sp>
    <dsp:sp modelId="{018DFA2F-A1F1-42E8-9C02-EFEB9C5B6B20}">
      <dsp:nvSpPr>
        <dsp:cNvPr id="0" name=""/>
        <dsp:cNvSpPr/>
      </dsp:nvSpPr>
      <dsp:spPr>
        <a:xfrm>
          <a:off x="440450" y="3803877"/>
          <a:ext cx="2289252" cy="1373551"/>
        </a:xfrm>
        <a:prstGeom prst="rect">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ru-RU" sz="2400" kern="1200" dirty="0"/>
            <a:t>Бинаризация</a:t>
          </a:r>
        </a:p>
      </dsp:txBody>
      <dsp:txXfrm>
        <a:off x="440450" y="3803877"/>
        <a:ext cx="2289252" cy="1373551"/>
      </dsp:txXfrm>
    </dsp:sp>
    <dsp:sp modelId="{FF00671F-8627-41CB-8B08-A3D27C36CA9C}">
      <dsp:nvSpPr>
        <dsp:cNvPr id="0" name=""/>
        <dsp:cNvSpPr/>
      </dsp:nvSpPr>
      <dsp:spPr>
        <a:xfrm>
          <a:off x="3256230" y="3803877"/>
          <a:ext cx="2289252" cy="1373551"/>
        </a:xfrm>
        <a:prstGeom prst="rect">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ru-RU" sz="2400" kern="1200"/>
            <a:t>Строим хэш</a:t>
          </a:r>
          <a:endParaRPr lang="ru-RU" sz="2400" kern="1200" dirty="0"/>
        </a:p>
      </dsp:txBody>
      <dsp:txXfrm>
        <a:off x="3256230" y="3803877"/>
        <a:ext cx="2289252" cy="137355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9F3F7E-A32A-40CD-A186-2519283CDF60}">
      <dsp:nvSpPr>
        <dsp:cNvPr id="0" name=""/>
        <dsp:cNvSpPr/>
      </dsp:nvSpPr>
      <dsp:spPr>
        <a:xfrm>
          <a:off x="2316853" y="640799"/>
          <a:ext cx="494683" cy="91440"/>
        </a:xfrm>
        <a:custGeom>
          <a:avLst/>
          <a:gdLst/>
          <a:ahLst/>
          <a:cxnLst/>
          <a:rect l="0" t="0" r="0" b="0"/>
          <a:pathLst>
            <a:path>
              <a:moveTo>
                <a:pt x="0" y="45720"/>
              </a:moveTo>
              <a:lnTo>
                <a:pt x="494683" y="45720"/>
              </a:lnTo>
            </a:path>
          </a:pathLst>
        </a:custGeom>
        <a:noFill/>
        <a:ln w="9525" cap="flat" cmpd="sng" algn="ctr">
          <a:solidFill>
            <a:schemeClr val="dk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ru-RU" sz="500" kern="1200"/>
        </a:p>
      </dsp:txBody>
      <dsp:txXfrm>
        <a:off x="2551063" y="683892"/>
        <a:ext cx="26264" cy="5252"/>
      </dsp:txXfrm>
    </dsp:sp>
    <dsp:sp modelId="{AE8A49AF-C6DA-44E6-B3A4-F452D933309E}">
      <dsp:nvSpPr>
        <dsp:cNvPr id="0" name=""/>
        <dsp:cNvSpPr/>
      </dsp:nvSpPr>
      <dsp:spPr>
        <a:xfrm>
          <a:off x="34812" y="1366"/>
          <a:ext cx="2283841" cy="1370304"/>
        </a:xfrm>
        <a:prstGeom prst="rect">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4912" tIns="184912" rIns="184912" bIns="184912" numCol="1" spcCol="1270" anchor="ctr" anchorCtr="0">
          <a:noAutofit/>
        </a:bodyPr>
        <a:lstStyle/>
        <a:p>
          <a:pPr marL="0" lvl="0" indent="0" algn="ctr" defTabSz="1155700">
            <a:lnSpc>
              <a:spcPct val="90000"/>
            </a:lnSpc>
            <a:spcBef>
              <a:spcPct val="0"/>
            </a:spcBef>
            <a:spcAft>
              <a:spcPct val="35000"/>
            </a:spcAft>
            <a:buNone/>
          </a:pPr>
          <a:r>
            <a:rPr lang="ru-RU" sz="2600" kern="1200" dirty="0"/>
            <a:t>Фото</a:t>
          </a:r>
        </a:p>
      </dsp:txBody>
      <dsp:txXfrm>
        <a:off x="34812" y="1366"/>
        <a:ext cx="2283841" cy="1370304"/>
      </dsp:txXfrm>
    </dsp:sp>
    <dsp:sp modelId="{2F75E7EC-7795-4783-8B2F-30D25CCB6A1E}">
      <dsp:nvSpPr>
        <dsp:cNvPr id="0" name=""/>
        <dsp:cNvSpPr/>
      </dsp:nvSpPr>
      <dsp:spPr>
        <a:xfrm>
          <a:off x="1176732" y="1369871"/>
          <a:ext cx="2809125" cy="494683"/>
        </a:xfrm>
        <a:custGeom>
          <a:avLst/>
          <a:gdLst/>
          <a:ahLst/>
          <a:cxnLst/>
          <a:rect l="0" t="0" r="0" b="0"/>
          <a:pathLst>
            <a:path>
              <a:moveTo>
                <a:pt x="2809125" y="0"/>
              </a:moveTo>
              <a:lnTo>
                <a:pt x="2809125" y="264441"/>
              </a:lnTo>
              <a:lnTo>
                <a:pt x="0" y="264441"/>
              </a:lnTo>
              <a:lnTo>
                <a:pt x="0" y="494683"/>
              </a:lnTo>
            </a:path>
          </a:pathLst>
        </a:custGeom>
        <a:noFill/>
        <a:ln w="9525" cap="flat" cmpd="sng" algn="ctr">
          <a:solidFill>
            <a:schemeClr val="dk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ru-RU" sz="500" kern="1200"/>
        </a:p>
      </dsp:txBody>
      <dsp:txXfrm>
        <a:off x="2509850" y="1614586"/>
        <a:ext cx="142890" cy="5252"/>
      </dsp:txXfrm>
    </dsp:sp>
    <dsp:sp modelId="{521B880E-BABB-478E-828D-5FB6A5481056}">
      <dsp:nvSpPr>
        <dsp:cNvPr id="0" name=""/>
        <dsp:cNvSpPr/>
      </dsp:nvSpPr>
      <dsp:spPr>
        <a:xfrm>
          <a:off x="2843937" y="1366"/>
          <a:ext cx="2283841" cy="1370304"/>
        </a:xfrm>
        <a:prstGeom prst="rect">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4912" tIns="184912" rIns="184912" bIns="184912" numCol="1" spcCol="1270" anchor="ctr" anchorCtr="0">
          <a:noAutofit/>
        </a:bodyPr>
        <a:lstStyle/>
        <a:p>
          <a:pPr marL="0" lvl="0" indent="0" algn="ctr" defTabSz="1155700">
            <a:lnSpc>
              <a:spcPct val="90000"/>
            </a:lnSpc>
            <a:spcBef>
              <a:spcPct val="0"/>
            </a:spcBef>
            <a:spcAft>
              <a:spcPct val="35000"/>
            </a:spcAft>
            <a:buNone/>
          </a:pPr>
          <a:r>
            <a:rPr lang="ru-RU" sz="2600" kern="1200"/>
            <a:t>Делаем черно-белым</a:t>
          </a:r>
          <a:endParaRPr lang="ru-RU" sz="2600" kern="1200" dirty="0"/>
        </a:p>
      </dsp:txBody>
      <dsp:txXfrm>
        <a:off x="2843937" y="1366"/>
        <a:ext cx="2283841" cy="1370304"/>
      </dsp:txXfrm>
    </dsp:sp>
    <dsp:sp modelId="{86434219-03E6-446F-8215-6DFF2FF77974}">
      <dsp:nvSpPr>
        <dsp:cNvPr id="0" name=""/>
        <dsp:cNvSpPr/>
      </dsp:nvSpPr>
      <dsp:spPr>
        <a:xfrm>
          <a:off x="2316853" y="2536387"/>
          <a:ext cx="494683" cy="91440"/>
        </a:xfrm>
        <a:custGeom>
          <a:avLst/>
          <a:gdLst/>
          <a:ahLst/>
          <a:cxnLst/>
          <a:rect l="0" t="0" r="0" b="0"/>
          <a:pathLst>
            <a:path>
              <a:moveTo>
                <a:pt x="0" y="45720"/>
              </a:moveTo>
              <a:lnTo>
                <a:pt x="494683" y="45720"/>
              </a:lnTo>
            </a:path>
          </a:pathLst>
        </a:custGeom>
        <a:noFill/>
        <a:ln w="9525" cap="flat" cmpd="sng" algn="ctr">
          <a:solidFill>
            <a:schemeClr val="dk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ru-RU" sz="500" kern="1200"/>
        </a:p>
      </dsp:txBody>
      <dsp:txXfrm>
        <a:off x="2551063" y="2579481"/>
        <a:ext cx="26264" cy="5252"/>
      </dsp:txXfrm>
    </dsp:sp>
    <dsp:sp modelId="{660339D7-B8DE-4111-A8A4-C0588385DC07}">
      <dsp:nvSpPr>
        <dsp:cNvPr id="0" name=""/>
        <dsp:cNvSpPr/>
      </dsp:nvSpPr>
      <dsp:spPr>
        <a:xfrm>
          <a:off x="34812" y="1896955"/>
          <a:ext cx="2283841" cy="1370304"/>
        </a:xfrm>
        <a:prstGeom prst="rect">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4912" tIns="184912" rIns="184912" bIns="184912" numCol="1" spcCol="1270" anchor="ctr" anchorCtr="0">
          <a:noAutofit/>
        </a:bodyPr>
        <a:lstStyle/>
        <a:p>
          <a:pPr marL="0" lvl="0" indent="0" algn="ctr" defTabSz="1155700">
            <a:lnSpc>
              <a:spcPct val="90000"/>
            </a:lnSpc>
            <a:spcBef>
              <a:spcPct val="0"/>
            </a:spcBef>
            <a:spcAft>
              <a:spcPct val="35000"/>
            </a:spcAft>
            <a:buNone/>
          </a:pPr>
          <a:r>
            <a:rPr lang="ru-RU" sz="2600" kern="1200" dirty="0"/>
            <a:t>Уменьшаем фото</a:t>
          </a:r>
        </a:p>
      </dsp:txBody>
      <dsp:txXfrm>
        <a:off x="34812" y="1896955"/>
        <a:ext cx="2283841" cy="1370304"/>
      </dsp:txXfrm>
    </dsp:sp>
    <dsp:sp modelId="{C0AE08DA-7391-418F-87B2-5F4E49B4E547}">
      <dsp:nvSpPr>
        <dsp:cNvPr id="0" name=""/>
        <dsp:cNvSpPr/>
      </dsp:nvSpPr>
      <dsp:spPr>
        <a:xfrm>
          <a:off x="1176732" y="3265459"/>
          <a:ext cx="2809125" cy="494683"/>
        </a:xfrm>
        <a:custGeom>
          <a:avLst/>
          <a:gdLst/>
          <a:ahLst/>
          <a:cxnLst/>
          <a:rect l="0" t="0" r="0" b="0"/>
          <a:pathLst>
            <a:path>
              <a:moveTo>
                <a:pt x="2809125" y="0"/>
              </a:moveTo>
              <a:lnTo>
                <a:pt x="2809125" y="264441"/>
              </a:lnTo>
              <a:lnTo>
                <a:pt x="0" y="264441"/>
              </a:lnTo>
              <a:lnTo>
                <a:pt x="0" y="494683"/>
              </a:lnTo>
            </a:path>
          </a:pathLst>
        </a:custGeom>
        <a:noFill/>
        <a:ln w="9525" cap="flat" cmpd="sng" algn="ctr">
          <a:solidFill>
            <a:schemeClr val="dk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ru-RU" sz="500" kern="1200"/>
        </a:p>
      </dsp:txBody>
      <dsp:txXfrm>
        <a:off x="2509850" y="3510175"/>
        <a:ext cx="142890" cy="5252"/>
      </dsp:txXfrm>
    </dsp:sp>
    <dsp:sp modelId="{3788DF4E-4D9F-4F2C-848D-EE8D496F725C}">
      <dsp:nvSpPr>
        <dsp:cNvPr id="0" name=""/>
        <dsp:cNvSpPr/>
      </dsp:nvSpPr>
      <dsp:spPr>
        <a:xfrm>
          <a:off x="2843937" y="1896955"/>
          <a:ext cx="2283841" cy="1370304"/>
        </a:xfrm>
        <a:prstGeom prst="rect">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4912" tIns="184912" rIns="184912" bIns="184912" numCol="1" spcCol="1270" anchor="ctr" anchorCtr="0">
          <a:noAutofit/>
        </a:bodyPr>
        <a:lstStyle/>
        <a:p>
          <a:pPr marL="0" lvl="0" indent="0" algn="ctr" defTabSz="1155700">
            <a:lnSpc>
              <a:spcPct val="90000"/>
            </a:lnSpc>
            <a:spcBef>
              <a:spcPct val="0"/>
            </a:spcBef>
            <a:spcAft>
              <a:spcPct val="35000"/>
            </a:spcAft>
            <a:buNone/>
          </a:pPr>
          <a:r>
            <a:rPr lang="ru-RU" sz="2600" kern="1200" dirty="0"/>
            <a:t>Вычисляем разницу</a:t>
          </a:r>
        </a:p>
      </dsp:txBody>
      <dsp:txXfrm>
        <a:off x="2843937" y="1896955"/>
        <a:ext cx="2283841" cy="1370304"/>
      </dsp:txXfrm>
    </dsp:sp>
    <dsp:sp modelId="{8AF602CF-69AD-4BF8-B2AF-6822B8360F67}">
      <dsp:nvSpPr>
        <dsp:cNvPr id="0" name=""/>
        <dsp:cNvSpPr/>
      </dsp:nvSpPr>
      <dsp:spPr>
        <a:xfrm>
          <a:off x="2316853" y="4431975"/>
          <a:ext cx="494683" cy="91440"/>
        </a:xfrm>
        <a:custGeom>
          <a:avLst/>
          <a:gdLst/>
          <a:ahLst/>
          <a:cxnLst/>
          <a:rect l="0" t="0" r="0" b="0"/>
          <a:pathLst>
            <a:path>
              <a:moveTo>
                <a:pt x="0" y="45720"/>
              </a:moveTo>
              <a:lnTo>
                <a:pt x="494683" y="45720"/>
              </a:lnTo>
            </a:path>
          </a:pathLst>
        </a:custGeom>
        <a:noFill/>
        <a:ln w="9525" cap="flat" cmpd="sng" algn="ctr">
          <a:solidFill>
            <a:schemeClr val="tx2"/>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ru-RU" sz="500" kern="1200"/>
        </a:p>
      </dsp:txBody>
      <dsp:txXfrm>
        <a:off x="2551063" y="4475069"/>
        <a:ext cx="26264" cy="5252"/>
      </dsp:txXfrm>
    </dsp:sp>
    <dsp:sp modelId="{CA34ABD6-3CBB-44FB-A693-FCDF8963C1C1}">
      <dsp:nvSpPr>
        <dsp:cNvPr id="0" name=""/>
        <dsp:cNvSpPr/>
      </dsp:nvSpPr>
      <dsp:spPr>
        <a:xfrm>
          <a:off x="34812" y="3792543"/>
          <a:ext cx="2283841" cy="1370304"/>
        </a:xfrm>
        <a:prstGeom prst="rect">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4912" tIns="184912" rIns="184912" bIns="184912" numCol="1" spcCol="1270" anchor="ctr" anchorCtr="0">
          <a:noAutofit/>
        </a:bodyPr>
        <a:lstStyle/>
        <a:p>
          <a:pPr marL="0" lvl="0" indent="0" algn="ctr" defTabSz="1155700">
            <a:lnSpc>
              <a:spcPct val="90000"/>
            </a:lnSpc>
            <a:spcBef>
              <a:spcPct val="0"/>
            </a:spcBef>
            <a:spcAft>
              <a:spcPct val="35000"/>
            </a:spcAft>
            <a:buNone/>
          </a:pPr>
          <a:r>
            <a:rPr lang="ru-RU" sz="2600" kern="1200" dirty="0"/>
            <a:t>Бинаризация</a:t>
          </a:r>
        </a:p>
      </dsp:txBody>
      <dsp:txXfrm>
        <a:off x="34812" y="3792543"/>
        <a:ext cx="2283841" cy="1370304"/>
      </dsp:txXfrm>
    </dsp:sp>
    <dsp:sp modelId="{4040A810-CE6C-4684-BC45-BE50CEFE9CBC}">
      <dsp:nvSpPr>
        <dsp:cNvPr id="0" name=""/>
        <dsp:cNvSpPr/>
      </dsp:nvSpPr>
      <dsp:spPr>
        <a:xfrm>
          <a:off x="2843937" y="3792543"/>
          <a:ext cx="2283841" cy="1370304"/>
        </a:xfrm>
        <a:prstGeom prst="rect">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4912" tIns="184912" rIns="184912" bIns="184912" numCol="1" spcCol="1270" anchor="ctr" anchorCtr="0">
          <a:noAutofit/>
        </a:bodyPr>
        <a:lstStyle/>
        <a:p>
          <a:pPr marL="0" lvl="0" indent="0" algn="ctr" defTabSz="1155700">
            <a:lnSpc>
              <a:spcPct val="90000"/>
            </a:lnSpc>
            <a:spcBef>
              <a:spcPct val="0"/>
            </a:spcBef>
            <a:spcAft>
              <a:spcPct val="35000"/>
            </a:spcAft>
            <a:buNone/>
          </a:pPr>
          <a:r>
            <a:rPr lang="ru-RU" sz="2600" kern="1200" dirty="0"/>
            <a:t>Строим хэш</a:t>
          </a:r>
        </a:p>
      </dsp:txBody>
      <dsp:txXfrm>
        <a:off x="2843937" y="3792543"/>
        <a:ext cx="2283841" cy="137030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9E3B0E7-F620-4000-9B27-6C5DC5EAAA9A}">
      <dsp:nvSpPr>
        <dsp:cNvPr id="0" name=""/>
        <dsp:cNvSpPr/>
      </dsp:nvSpPr>
      <dsp:spPr>
        <a:xfrm>
          <a:off x="2508691" y="630993"/>
          <a:ext cx="486902" cy="91440"/>
        </a:xfrm>
        <a:custGeom>
          <a:avLst/>
          <a:gdLst/>
          <a:ahLst/>
          <a:cxnLst/>
          <a:rect l="0" t="0" r="0" b="0"/>
          <a:pathLst>
            <a:path>
              <a:moveTo>
                <a:pt x="0" y="45720"/>
              </a:moveTo>
              <a:lnTo>
                <a:pt x="486902" y="45720"/>
              </a:lnTo>
            </a:path>
          </a:pathLst>
        </a:custGeom>
        <a:noFill/>
        <a:ln w="9525" cap="flat" cmpd="sng" algn="ctr">
          <a:solidFill>
            <a:schemeClr val="dk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ru-RU" sz="500" kern="1200"/>
        </a:p>
      </dsp:txBody>
      <dsp:txXfrm>
        <a:off x="2739204" y="674125"/>
        <a:ext cx="25875" cy="5175"/>
      </dsp:txXfrm>
    </dsp:sp>
    <dsp:sp modelId="{7610F54B-0E50-49FB-A8AA-3A5A4109C88E}">
      <dsp:nvSpPr>
        <dsp:cNvPr id="0" name=""/>
        <dsp:cNvSpPr/>
      </dsp:nvSpPr>
      <dsp:spPr>
        <a:xfrm>
          <a:off x="260481" y="1710"/>
          <a:ext cx="2250009" cy="1350005"/>
        </a:xfrm>
        <a:prstGeom prst="rect">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149352" rIns="149352" bIns="149352" numCol="1" spcCol="1270" anchor="ctr" anchorCtr="0">
          <a:noAutofit/>
        </a:bodyPr>
        <a:lstStyle/>
        <a:p>
          <a:pPr marL="0" lvl="0" indent="0" algn="ctr" defTabSz="933450">
            <a:lnSpc>
              <a:spcPct val="90000"/>
            </a:lnSpc>
            <a:spcBef>
              <a:spcPct val="0"/>
            </a:spcBef>
            <a:spcAft>
              <a:spcPct val="35000"/>
            </a:spcAft>
            <a:buNone/>
          </a:pPr>
          <a:r>
            <a:rPr lang="ru-RU" sz="2100" kern="1200" dirty="0"/>
            <a:t>Фото</a:t>
          </a:r>
        </a:p>
      </dsp:txBody>
      <dsp:txXfrm>
        <a:off x="260481" y="1710"/>
        <a:ext cx="2250009" cy="1350005"/>
      </dsp:txXfrm>
    </dsp:sp>
    <dsp:sp modelId="{4EC4769A-C18B-417B-9C9F-9E9D98B80379}">
      <dsp:nvSpPr>
        <dsp:cNvPr id="0" name=""/>
        <dsp:cNvSpPr/>
      </dsp:nvSpPr>
      <dsp:spPr>
        <a:xfrm>
          <a:off x="1385486" y="1349915"/>
          <a:ext cx="2767511" cy="486902"/>
        </a:xfrm>
        <a:custGeom>
          <a:avLst/>
          <a:gdLst/>
          <a:ahLst/>
          <a:cxnLst/>
          <a:rect l="0" t="0" r="0" b="0"/>
          <a:pathLst>
            <a:path>
              <a:moveTo>
                <a:pt x="2767511" y="0"/>
              </a:moveTo>
              <a:lnTo>
                <a:pt x="2767511" y="260551"/>
              </a:lnTo>
              <a:lnTo>
                <a:pt x="0" y="260551"/>
              </a:lnTo>
              <a:lnTo>
                <a:pt x="0" y="486902"/>
              </a:lnTo>
            </a:path>
          </a:pathLst>
        </a:custGeom>
        <a:noFill/>
        <a:ln w="9525" cap="flat" cmpd="sng" algn="ctr">
          <a:solidFill>
            <a:schemeClr val="dk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ru-RU" sz="500" kern="1200"/>
        </a:p>
      </dsp:txBody>
      <dsp:txXfrm>
        <a:off x="2698855" y="1590779"/>
        <a:ext cx="140774" cy="5175"/>
      </dsp:txXfrm>
    </dsp:sp>
    <dsp:sp modelId="{D05E531D-2D62-461D-95BC-71FA99052955}">
      <dsp:nvSpPr>
        <dsp:cNvPr id="0" name=""/>
        <dsp:cNvSpPr/>
      </dsp:nvSpPr>
      <dsp:spPr>
        <a:xfrm>
          <a:off x="3027993" y="1710"/>
          <a:ext cx="2250009" cy="1350005"/>
        </a:xfrm>
        <a:prstGeom prst="rect">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149352" rIns="149352" bIns="149352" numCol="1" spcCol="1270" anchor="ctr" anchorCtr="0">
          <a:noAutofit/>
        </a:bodyPr>
        <a:lstStyle/>
        <a:p>
          <a:pPr marL="0" lvl="0" indent="0" algn="ctr" defTabSz="933450">
            <a:lnSpc>
              <a:spcPct val="90000"/>
            </a:lnSpc>
            <a:spcBef>
              <a:spcPct val="0"/>
            </a:spcBef>
            <a:spcAft>
              <a:spcPct val="35000"/>
            </a:spcAft>
            <a:buNone/>
          </a:pPr>
          <a:r>
            <a:rPr lang="ru-RU" sz="2100" kern="1200"/>
            <a:t>Делаем черно-белым</a:t>
          </a:r>
          <a:endParaRPr lang="ru-RU" sz="2100" kern="1200" dirty="0"/>
        </a:p>
      </dsp:txBody>
      <dsp:txXfrm>
        <a:off x="3027993" y="1710"/>
        <a:ext cx="2250009" cy="1350005"/>
      </dsp:txXfrm>
    </dsp:sp>
    <dsp:sp modelId="{230B1C42-36BF-446A-BF97-B6C0EDE1C1D1}">
      <dsp:nvSpPr>
        <dsp:cNvPr id="0" name=""/>
        <dsp:cNvSpPr/>
      </dsp:nvSpPr>
      <dsp:spPr>
        <a:xfrm>
          <a:off x="2508691" y="2498501"/>
          <a:ext cx="486902" cy="91440"/>
        </a:xfrm>
        <a:custGeom>
          <a:avLst/>
          <a:gdLst/>
          <a:ahLst/>
          <a:cxnLst/>
          <a:rect l="0" t="0" r="0" b="0"/>
          <a:pathLst>
            <a:path>
              <a:moveTo>
                <a:pt x="0" y="45720"/>
              </a:moveTo>
              <a:lnTo>
                <a:pt x="486902" y="45720"/>
              </a:lnTo>
            </a:path>
          </a:pathLst>
        </a:custGeom>
        <a:noFill/>
        <a:ln w="9525" cap="flat" cmpd="sng" algn="ctr">
          <a:solidFill>
            <a:schemeClr val="dk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ru-RU" sz="500" kern="1200"/>
        </a:p>
      </dsp:txBody>
      <dsp:txXfrm>
        <a:off x="2739204" y="2541633"/>
        <a:ext cx="25875" cy="5175"/>
      </dsp:txXfrm>
    </dsp:sp>
    <dsp:sp modelId="{A88150FF-4688-45C2-AEBB-D15C03524499}">
      <dsp:nvSpPr>
        <dsp:cNvPr id="0" name=""/>
        <dsp:cNvSpPr/>
      </dsp:nvSpPr>
      <dsp:spPr>
        <a:xfrm>
          <a:off x="260481" y="1869218"/>
          <a:ext cx="2250009" cy="1350005"/>
        </a:xfrm>
        <a:prstGeom prst="rect">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149352" rIns="149352" bIns="149352" numCol="1" spcCol="1270" anchor="ctr" anchorCtr="0">
          <a:noAutofit/>
        </a:bodyPr>
        <a:lstStyle/>
        <a:p>
          <a:pPr marL="0" lvl="0" indent="0" algn="ctr" defTabSz="933450">
            <a:lnSpc>
              <a:spcPct val="90000"/>
            </a:lnSpc>
            <a:spcBef>
              <a:spcPct val="0"/>
            </a:spcBef>
            <a:spcAft>
              <a:spcPct val="35000"/>
            </a:spcAft>
            <a:buNone/>
          </a:pPr>
          <a:r>
            <a:rPr lang="ru-RU" sz="2100" kern="1200" dirty="0"/>
            <a:t>Уменьшаем фото</a:t>
          </a:r>
        </a:p>
      </dsp:txBody>
      <dsp:txXfrm>
        <a:off x="260481" y="1869218"/>
        <a:ext cx="2250009" cy="1350005"/>
      </dsp:txXfrm>
    </dsp:sp>
    <dsp:sp modelId="{4AB727C0-E9E3-4583-83AD-7FD254D0D7E1}">
      <dsp:nvSpPr>
        <dsp:cNvPr id="0" name=""/>
        <dsp:cNvSpPr/>
      </dsp:nvSpPr>
      <dsp:spPr>
        <a:xfrm>
          <a:off x="1385486" y="3217423"/>
          <a:ext cx="2767511" cy="486902"/>
        </a:xfrm>
        <a:custGeom>
          <a:avLst/>
          <a:gdLst/>
          <a:ahLst/>
          <a:cxnLst/>
          <a:rect l="0" t="0" r="0" b="0"/>
          <a:pathLst>
            <a:path>
              <a:moveTo>
                <a:pt x="2767511" y="0"/>
              </a:moveTo>
              <a:lnTo>
                <a:pt x="2767511" y="260551"/>
              </a:lnTo>
              <a:lnTo>
                <a:pt x="0" y="260551"/>
              </a:lnTo>
              <a:lnTo>
                <a:pt x="0" y="486902"/>
              </a:lnTo>
            </a:path>
          </a:pathLst>
        </a:custGeom>
        <a:noFill/>
        <a:ln w="9525" cap="flat" cmpd="sng" algn="ctr">
          <a:solidFill>
            <a:schemeClr val="dk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ru-RU" sz="500" kern="1200"/>
        </a:p>
      </dsp:txBody>
      <dsp:txXfrm>
        <a:off x="2698855" y="3458287"/>
        <a:ext cx="140774" cy="5175"/>
      </dsp:txXfrm>
    </dsp:sp>
    <dsp:sp modelId="{6EDFCEF9-34B9-4D18-BC14-E94C1446D783}">
      <dsp:nvSpPr>
        <dsp:cNvPr id="0" name=""/>
        <dsp:cNvSpPr/>
      </dsp:nvSpPr>
      <dsp:spPr>
        <a:xfrm>
          <a:off x="3027993" y="1869218"/>
          <a:ext cx="2250009" cy="1350005"/>
        </a:xfrm>
        <a:prstGeom prst="rect">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149352" rIns="149352" bIns="149352" numCol="1" spcCol="1270" anchor="ctr" anchorCtr="0">
          <a:noAutofit/>
        </a:bodyPr>
        <a:lstStyle/>
        <a:p>
          <a:pPr marL="0" lvl="0" indent="0" algn="ctr" defTabSz="933450">
            <a:lnSpc>
              <a:spcPct val="90000"/>
            </a:lnSpc>
            <a:spcBef>
              <a:spcPct val="0"/>
            </a:spcBef>
            <a:spcAft>
              <a:spcPct val="35000"/>
            </a:spcAft>
            <a:buNone/>
          </a:pPr>
          <a:r>
            <a:rPr lang="ru-RU" sz="2100" kern="1200" dirty="0"/>
            <a:t>Вычисляем разницу</a:t>
          </a:r>
        </a:p>
      </dsp:txBody>
      <dsp:txXfrm>
        <a:off x="3027993" y="1869218"/>
        <a:ext cx="2250009" cy="1350005"/>
      </dsp:txXfrm>
    </dsp:sp>
    <dsp:sp modelId="{CA7CC49E-F11F-4975-8D7F-54DFEA3535DA}">
      <dsp:nvSpPr>
        <dsp:cNvPr id="0" name=""/>
        <dsp:cNvSpPr/>
      </dsp:nvSpPr>
      <dsp:spPr>
        <a:xfrm>
          <a:off x="2508691" y="4366008"/>
          <a:ext cx="486902" cy="91440"/>
        </a:xfrm>
        <a:custGeom>
          <a:avLst/>
          <a:gdLst/>
          <a:ahLst/>
          <a:cxnLst/>
          <a:rect l="0" t="0" r="0" b="0"/>
          <a:pathLst>
            <a:path>
              <a:moveTo>
                <a:pt x="0" y="45720"/>
              </a:moveTo>
              <a:lnTo>
                <a:pt x="486902" y="45720"/>
              </a:lnTo>
            </a:path>
          </a:pathLst>
        </a:custGeom>
        <a:noFill/>
        <a:ln w="9525" cap="flat" cmpd="sng" algn="ctr">
          <a:solidFill>
            <a:schemeClr val="tx2"/>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ru-RU" sz="500" kern="1200"/>
        </a:p>
      </dsp:txBody>
      <dsp:txXfrm>
        <a:off x="2739204" y="4409141"/>
        <a:ext cx="25875" cy="5175"/>
      </dsp:txXfrm>
    </dsp:sp>
    <dsp:sp modelId="{7DE37E80-3599-4074-B431-84D852537BBE}">
      <dsp:nvSpPr>
        <dsp:cNvPr id="0" name=""/>
        <dsp:cNvSpPr/>
      </dsp:nvSpPr>
      <dsp:spPr>
        <a:xfrm>
          <a:off x="260481" y="3736726"/>
          <a:ext cx="2250009" cy="1350005"/>
        </a:xfrm>
        <a:prstGeom prst="rect">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149352" rIns="149352" bIns="149352" numCol="1" spcCol="1270" anchor="ctr" anchorCtr="0">
          <a:noAutofit/>
        </a:bodyPr>
        <a:lstStyle/>
        <a:p>
          <a:pPr marL="0" lvl="0" indent="0" algn="ctr" defTabSz="933450">
            <a:lnSpc>
              <a:spcPct val="90000"/>
            </a:lnSpc>
            <a:spcBef>
              <a:spcPct val="0"/>
            </a:spcBef>
            <a:spcAft>
              <a:spcPct val="35000"/>
            </a:spcAft>
            <a:buNone/>
          </a:pPr>
          <a:r>
            <a:rPr lang="ru-RU" sz="2100" kern="1200" dirty="0"/>
            <a:t>Находим медиану модуля разницы</a:t>
          </a:r>
        </a:p>
      </dsp:txBody>
      <dsp:txXfrm>
        <a:off x="260481" y="3736726"/>
        <a:ext cx="2250009" cy="1350005"/>
      </dsp:txXfrm>
    </dsp:sp>
    <dsp:sp modelId="{52376C21-AD73-4B96-B6F4-0A957E6CD420}">
      <dsp:nvSpPr>
        <dsp:cNvPr id="0" name=""/>
        <dsp:cNvSpPr/>
      </dsp:nvSpPr>
      <dsp:spPr>
        <a:xfrm>
          <a:off x="3027993" y="3736726"/>
          <a:ext cx="2250009" cy="1350005"/>
        </a:xfrm>
        <a:prstGeom prst="rect">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149352" rIns="149352" bIns="149352" numCol="1" spcCol="1270" anchor="ctr" anchorCtr="0">
          <a:noAutofit/>
        </a:bodyPr>
        <a:lstStyle/>
        <a:p>
          <a:pPr marL="0" lvl="0" indent="0" algn="ctr" defTabSz="933450">
            <a:lnSpc>
              <a:spcPct val="90000"/>
            </a:lnSpc>
            <a:spcBef>
              <a:spcPct val="0"/>
            </a:spcBef>
            <a:spcAft>
              <a:spcPct val="35000"/>
            </a:spcAft>
            <a:buNone/>
          </a:pPr>
          <a:r>
            <a:rPr lang="ru-RU" sz="2100" kern="1200" dirty="0"/>
            <a:t>Строим хэш</a:t>
          </a:r>
        </a:p>
      </dsp:txBody>
      <dsp:txXfrm>
        <a:off x="3027993" y="3736726"/>
        <a:ext cx="2250009" cy="1350005"/>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4C758A-A2D0-4259-8E66-259A87313044}">
      <dsp:nvSpPr>
        <dsp:cNvPr id="0" name=""/>
        <dsp:cNvSpPr/>
      </dsp:nvSpPr>
      <dsp:spPr>
        <a:xfrm>
          <a:off x="13277" y="0"/>
          <a:ext cx="2376145" cy="750238"/>
        </a:xfrm>
        <a:prstGeom prst="rect">
          <a:avLst/>
        </a:prstGeom>
        <a:solidFill>
          <a:schemeClr val="dk2">
            <a:hueOff val="0"/>
            <a:satOff val="0"/>
            <a:lumOff val="0"/>
            <a:alphaOff val="0"/>
          </a:schemeClr>
        </a:solidFill>
        <a:ln w="15875"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6032" tIns="146304" rIns="256032" bIns="146304" numCol="1" spcCol="1270" anchor="ctr" anchorCtr="0">
          <a:noAutofit/>
        </a:bodyPr>
        <a:lstStyle/>
        <a:p>
          <a:pPr marL="0" lvl="0" indent="0" algn="ctr" defTabSz="1600200">
            <a:lnSpc>
              <a:spcPct val="90000"/>
            </a:lnSpc>
            <a:spcBef>
              <a:spcPct val="0"/>
            </a:spcBef>
            <a:spcAft>
              <a:spcPct val="35000"/>
            </a:spcAft>
            <a:buNone/>
          </a:pPr>
          <a:r>
            <a:rPr lang="en-US" sz="3600" kern="1200" dirty="0" err="1"/>
            <a:t>dHash</a:t>
          </a:r>
          <a:endParaRPr lang="ru-RU" sz="2800" kern="1200" dirty="0"/>
        </a:p>
      </dsp:txBody>
      <dsp:txXfrm>
        <a:off x="13277" y="0"/>
        <a:ext cx="2376145" cy="750238"/>
      </dsp:txXfrm>
    </dsp:sp>
    <dsp:sp modelId="{CBCA2847-36D6-486B-8DD9-D79E2FFAB5A7}">
      <dsp:nvSpPr>
        <dsp:cNvPr id="0" name=""/>
        <dsp:cNvSpPr/>
      </dsp:nvSpPr>
      <dsp:spPr>
        <a:xfrm>
          <a:off x="13277" y="750238"/>
          <a:ext cx="2376145" cy="4259883"/>
        </a:xfrm>
        <a:prstGeom prst="rect">
          <a:avLst/>
        </a:prstGeom>
        <a:solidFill>
          <a:schemeClr val="dk2">
            <a:alpha val="90000"/>
            <a:tint val="40000"/>
            <a:hueOff val="0"/>
            <a:satOff val="0"/>
            <a:lumOff val="0"/>
            <a:alphaOff val="0"/>
          </a:schemeClr>
        </a:solidFill>
        <a:ln w="15875" cap="flat"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1346" tIns="101346" rIns="135128" bIns="152019" numCol="1" spcCol="1270" anchor="t" anchorCtr="0">
          <a:noAutofit/>
        </a:bodyPr>
        <a:lstStyle/>
        <a:p>
          <a:pPr marL="171450" lvl="1" indent="-171450" algn="l" defTabSz="844550">
            <a:lnSpc>
              <a:spcPct val="90000"/>
            </a:lnSpc>
            <a:spcBef>
              <a:spcPct val="0"/>
            </a:spcBef>
            <a:spcAft>
              <a:spcPct val="15000"/>
            </a:spcAft>
            <a:buChar char="•"/>
          </a:pPr>
          <a:r>
            <a:rPr lang="ru-RU" sz="1900" kern="1200" dirty="0"/>
            <a:t>Самая стабильная скорость обработки </a:t>
          </a:r>
        </a:p>
        <a:p>
          <a:pPr marL="171450" lvl="1" indent="-171450" algn="l" defTabSz="844550">
            <a:lnSpc>
              <a:spcPct val="90000"/>
            </a:lnSpc>
            <a:spcBef>
              <a:spcPct val="0"/>
            </a:spcBef>
            <a:spcAft>
              <a:spcPct val="15000"/>
            </a:spcAft>
            <a:buChar char="•"/>
          </a:pPr>
          <a:endParaRPr lang="ru-RU" sz="1900" kern="1200" dirty="0"/>
        </a:p>
        <a:p>
          <a:pPr marL="171450" lvl="1" indent="-171450" algn="l" defTabSz="844550">
            <a:lnSpc>
              <a:spcPct val="90000"/>
            </a:lnSpc>
            <a:spcBef>
              <a:spcPct val="0"/>
            </a:spcBef>
            <a:spcAft>
              <a:spcPct val="15000"/>
            </a:spcAft>
            <a:buChar char="•"/>
          </a:pPr>
          <a:r>
            <a:rPr lang="ru-RU" sz="1900" kern="1200" dirty="0"/>
            <a:t>Допускает совсем немного ошибок</a:t>
          </a:r>
        </a:p>
        <a:p>
          <a:pPr marL="171450" lvl="1" indent="-171450" algn="l" defTabSz="844550">
            <a:lnSpc>
              <a:spcPct val="90000"/>
            </a:lnSpc>
            <a:spcBef>
              <a:spcPct val="0"/>
            </a:spcBef>
            <a:spcAft>
              <a:spcPct val="15000"/>
            </a:spcAft>
            <a:buChar char="•"/>
          </a:pPr>
          <a:endParaRPr lang="ru-RU" sz="1900" kern="1200" dirty="0"/>
        </a:p>
        <a:p>
          <a:pPr marL="171450" lvl="1" indent="-171450" algn="l" defTabSz="844550">
            <a:lnSpc>
              <a:spcPct val="90000"/>
            </a:lnSpc>
            <a:spcBef>
              <a:spcPct val="0"/>
            </a:spcBef>
            <a:spcAft>
              <a:spcPct val="15000"/>
            </a:spcAft>
            <a:buChar char="•"/>
          </a:pPr>
          <a:r>
            <a:rPr lang="ru-RU" sz="1900" kern="1200" dirty="0"/>
            <a:t>Чувствителен к растяжению фото</a:t>
          </a:r>
        </a:p>
        <a:p>
          <a:pPr marL="171450" lvl="1" indent="-171450" algn="l" defTabSz="844550">
            <a:lnSpc>
              <a:spcPct val="90000"/>
            </a:lnSpc>
            <a:spcBef>
              <a:spcPct val="0"/>
            </a:spcBef>
            <a:spcAft>
              <a:spcPct val="15000"/>
            </a:spcAft>
            <a:buChar char="•"/>
          </a:pPr>
          <a:endParaRPr lang="ru-RU" sz="1900" kern="1200" dirty="0"/>
        </a:p>
        <a:p>
          <a:pPr marL="171450" lvl="1" indent="-171450" algn="l" defTabSz="844550">
            <a:lnSpc>
              <a:spcPct val="90000"/>
            </a:lnSpc>
            <a:spcBef>
              <a:spcPct val="0"/>
            </a:spcBef>
            <a:spcAft>
              <a:spcPct val="15000"/>
            </a:spcAft>
            <a:buChar char="•"/>
          </a:pPr>
          <a:r>
            <a:rPr lang="ru-RU" sz="1900" kern="1200" dirty="0"/>
            <a:t>Не чувствителен к понижению качества фото</a:t>
          </a:r>
        </a:p>
      </dsp:txBody>
      <dsp:txXfrm>
        <a:off x="13277" y="750238"/>
        <a:ext cx="2376145" cy="4259883"/>
      </dsp:txXfrm>
    </dsp:sp>
    <dsp:sp modelId="{AF9F9945-5291-4CE4-8031-71F507040638}">
      <dsp:nvSpPr>
        <dsp:cNvPr id="0" name=""/>
        <dsp:cNvSpPr/>
      </dsp:nvSpPr>
      <dsp:spPr>
        <a:xfrm>
          <a:off x="2722083" y="0"/>
          <a:ext cx="2376145" cy="750238"/>
        </a:xfrm>
        <a:prstGeom prst="rect">
          <a:avLst/>
        </a:prstGeom>
        <a:solidFill>
          <a:schemeClr val="dk2">
            <a:hueOff val="0"/>
            <a:satOff val="0"/>
            <a:lumOff val="0"/>
            <a:alphaOff val="0"/>
          </a:schemeClr>
        </a:solidFill>
        <a:ln w="15875"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6032" tIns="146304" rIns="256032" bIns="146304" numCol="1" spcCol="1270" anchor="ctr" anchorCtr="0">
          <a:noAutofit/>
        </a:bodyPr>
        <a:lstStyle/>
        <a:p>
          <a:pPr marL="0" lvl="0" indent="0" algn="ctr" defTabSz="1600200">
            <a:lnSpc>
              <a:spcPct val="90000"/>
            </a:lnSpc>
            <a:spcBef>
              <a:spcPct val="0"/>
            </a:spcBef>
            <a:spcAft>
              <a:spcPct val="35000"/>
            </a:spcAft>
            <a:buNone/>
          </a:pPr>
          <a:r>
            <a:rPr lang="en-US" sz="3600" kern="1200" dirty="0" err="1"/>
            <a:t>idHash</a:t>
          </a:r>
          <a:endParaRPr lang="ru-RU" sz="3600" kern="1200" dirty="0"/>
        </a:p>
      </dsp:txBody>
      <dsp:txXfrm>
        <a:off x="2722083" y="0"/>
        <a:ext cx="2376145" cy="750238"/>
      </dsp:txXfrm>
    </dsp:sp>
    <dsp:sp modelId="{703A3D4A-B233-4490-9581-B707B0868479}">
      <dsp:nvSpPr>
        <dsp:cNvPr id="0" name=""/>
        <dsp:cNvSpPr/>
      </dsp:nvSpPr>
      <dsp:spPr>
        <a:xfrm>
          <a:off x="2722083" y="750238"/>
          <a:ext cx="2376145" cy="4259883"/>
        </a:xfrm>
        <a:prstGeom prst="rect">
          <a:avLst/>
        </a:prstGeom>
        <a:solidFill>
          <a:schemeClr val="dk2">
            <a:alpha val="90000"/>
            <a:tint val="40000"/>
            <a:hueOff val="0"/>
            <a:satOff val="0"/>
            <a:lumOff val="0"/>
            <a:alphaOff val="0"/>
          </a:schemeClr>
        </a:solidFill>
        <a:ln w="15875" cap="flat"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1346" tIns="101346" rIns="135128" bIns="152019" numCol="1" spcCol="1270" anchor="t" anchorCtr="0">
          <a:noAutofit/>
        </a:bodyPr>
        <a:lstStyle/>
        <a:p>
          <a:pPr marL="171450" lvl="1" indent="-171450" algn="l" defTabSz="844550">
            <a:lnSpc>
              <a:spcPct val="90000"/>
            </a:lnSpc>
            <a:spcBef>
              <a:spcPct val="0"/>
            </a:spcBef>
            <a:spcAft>
              <a:spcPct val="15000"/>
            </a:spcAft>
            <a:buChar char="•"/>
          </a:pPr>
          <a:r>
            <a:rPr lang="ru-RU" sz="1900" kern="1200" dirty="0"/>
            <a:t>Самая низкая скорость обработки </a:t>
          </a:r>
        </a:p>
        <a:p>
          <a:pPr marL="171450" lvl="1" indent="-171450" algn="l" defTabSz="844550">
            <a:lnSpc>
              <a:spcPct val="90000"/>
            </a:lnSpc>
            <a:spcBef>
              <a:spcPct val="0"/>
            </a:spcBef>
            <a:spcAft>
              <a:spcPct val="15000"/>
            </a:spcAft>
            <a:buChar char="•"/>
          </a:pPr>
          <a:endParaRPr lang="ru-RU" sz="1900" kern="1200" dirty="0"/>
        </a:p>
        <a:p>
          <a:pPr marL="171450" lvl="1" indent="-171450" algn="l" defTabSz="844550">
            <a:lnSpc>
              <a:spcPct val="90000"/>
            </a:lnSpc>
            <a:spcBef>
              <a:spcPct val="0"/>
            </a:spcBef>
            <a:spcAft>
              <a:spcPct val="15000"/>
            </a:spcAft>
            <a:buChar char="•"/>
          </a:pPr>
          <a:r>
            <a:rPr lang="ru-RU" sz="1900" kern="1200" dirty="0"/>
            <a:t>Практически не допускает ошибок при обработке</a:t>
          </a:r>
        </a:p>
        <a:p>
          <a:pPr marL="171450" lvl="1" indent="-171450" algn="l" defTabSz="844550">
            <a:lnSpc>
              <a:spcPct val="90000"/>
            </a:lnSpc>
            <a:spcBef>
              <a:spcPct val="0"/>
            </a:spcBef>
            <a:spcAft>
              <a:spcPct val="15000"/>
            </a:spcAft>
            <a:buChar char="•"/>
          </a:pPr>
          <a:endParaRPr lang="ru-RU" sz="1900" kern="1200" dirty="0"/>
        </a:p>
        <a:p>
          <a:pPr marL="171450" lvl="1" indent="-171450" algn="l" defTabSz="844550">
            <a:lnSpc>
              <a:spcPct val="90000"/>
            </a:lnSpc>
            <a:spcBef>
              <a:spcPct val="0"/>
            </a:spcBef>
            <a:spcAft>
              <a:spcPct val="15000"/>
            </a:spcAft>
            <a:buChar char="•"/>
          </a:pPr>
          <a:r>
            <a:rPr lang="ru-RU" sz="1900" kern="1200" dirty="0"/>
            <a:t>Довольно устойчив к различным искажениям фото</a:t>
          </a:r>
        </a:p>
      </dsp:txBody>
      <dsp:txXfrm>
        <a:off x="2722083" y="750238"/>
        <a:ext cx="2376145" cy="4259883"/>
      </dsp:txXfrm>
    </dsp:sp>
    <dsp:sp modelId="{14B6ACB0-9DBC-47D1-9CEA-29428B792982}">
      <dsp:nvSpPr>
        <dsp:cNvPr id="0" name=""/>
        <dsp:cNvSpPr/>
      </dsp:nvSpPr>
      <dsp:spPr>
        <a:xfrm>
          <a:off x="5430889" y="0"/>
          <a:ext cx="2376145" cy="750238"/>
        </a:xfrm>
        <a:prstGeom prst="rect">
          <a:avLst/>
        </a:prstGeom>
        <a:solidFill>
          <a:schemeClr val="dk2">
            <a:hueOff val="0"/>
            <a:satOff val="0"/>
            <a:lumOff val="0"/>
            <a:alphaOff val="0"/>
          </a:schemeClr>
        </a:solidFill>
        <a:ln w="15875"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6032" tIns="146304" rIns="256032" bIns="146304" numCol="1" spcCol="1270" anchor="ctr" anchorCtr="0">
          <a:noAutofit/>
        </a:bodyPr>
        <a:lstStyle/>
        <a:p>
          <a:pPr marL="0" lvl="0" indent="0" algn="ctr" defTabSz="1600200">
            <a:lnSpc>
              <a:spcPct val="90000"/>
            </a:lnSpc>
            <a:spcBef>
              <a:spcPct val="0"/>
            </a:spcBef>
            <a:spcAft>
              <a:spcPct val="35000"/>
            </a:spcAft>
            <a:buNone/>
          </a:pPr>
          <a:r>
            <a:rPr lang="en-US" sz="3600" kern="1200" dirty="0" err="1"/>
            <a:t>pHash</a:t>
          </a:r>
          <a:endParaRPr lang="ru-RU" sz="3600" kern="1200" dirty="0"/>
        </a:p>
      </dsp:txBody>
      <dsp:txXfrm>
        <a:off x="5430889" y="0"/>
        <a:ext cx="2376145" cy="750238"/>
      </dsp:txXfrm>
    </dsp:sp>
    <dsp:sp modelId="{3746F706-DA99-45AA-AB14-1AB19C059DCB}">
      <dsp:nvSpPr>
        <dsp:cNvPr id="0" name=""/>
        <dsp:cNvSpPr/>
      </dsp:nvSpPr>
      <dsp:spPr>
        <a:xfrm>
          <a:off x="5430889" y="750238"/>
          <a:ext cx="2376145" cy="4259883"/>
        </a:xfrm>
        <a:prstGeom prst="rect">
          <a:avLst/>
        </a:prstGeom>
        <a:solidFill>
          <a:schemeClr val="dk2">
            <a:alpha val="90000"/>
            <a:tint val="40000"/>
            <a:hueOff val="0"/>
            <a:satOff val="0"/>
            <a:lumOff val="0"/>
            <a:alphaOff val="0"/>
          </a:schemeClr>
        </a:solidFill>
        <a:ln w="15875" cap="flat"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1346" tIns="101346" rIns="135128" bIns="152019" numCol="1" spcCol="1270" anchor="t" anchorCtr="0">
          <a:noAutofit/>
        </a:bodyPr>
        <a:lstStyle/>
        <a:p>
          <a:pPr marL="171450" lvl="1" indent="-171450" algn="l" defTabSz="844550">
            <a:lnSpc>
              <a:spcPct val="90000"/>
            </a:lnSpc>
            <a:spcBef>
              <a:spcPct val="0"/>
            </a:spcBef>
            <a:spcAft>
              <a:spcPct val="15000"/>
            </a:spcAft>
            <a:buChar char="•"/>
          </a:pPr>
          <a:r>
            <a:rPr lang="ru-RU" sz="1900" kern="1200" dirty="0"/>
            <a:t>Заметно растет скорость обработки при всех видах искажений фото </a:t>
          </a:r>
        </a:p>
        <a:p>
          <a:pPr marL="171450" lvl="1" indent="-171450" algn="l" defTabSz="844550">
            <a:lnSpc>
              <a:spcPct val="90000"/>
            </a:lnSpc>
            <a:spcBef>
              <a:spcPct val="0"/>
            </a:spcBef>
            <a:spcAft>
              <a:spcPct val="15000"/>
            </a:spcAft>
            <a:buChar char="•"/>
          </a:pPr>
          <a:endParaRPr lang="ru-RU" sz="1900" kern="1200" dirty="0"/>
        </a:p>
        <a:p>
          <a:pPr marL="171450" lvl="1" indent="-171450" algn="l" defTabSz="844550">
            <a:lnSpc>
              <a:spcPct val="90000"/>
            </a:lnSpc>
            <a:spcBef>
              <a:spcPct val="0"/>
            </a:spcBef>
            <a:spcAft>
              <a:spcPct val="15000"/>
            </a:spcAft>
            <a:buChar char="•"/>
          </a:pPr>
          <a:r>
            <a:rPr lang="ru-RU" sz="1900" kern="1200" dirty="0"/>
            <a:t>Самое маленькое количество ошибок</a:t>
          </a:r>
        </a:p>
        <a:p>
          <a:pPr marL="171450" lvl="1" indent="-171450" algn="l" defTabSz="844550">
            <a:lnSpc>
              <a:spcPct val="90000"/>
            </a:lnSpc>
            <a:spcBef>
              <a:spcPct val="0"/>
            </a:spcBef>
            <a:spcAft>
              <a:spcPct val="15000"/>
            </a:spcAft>
            <a:buChar char="•"/>
          </a:pPr>
          <a:endParaRPr lang="ru-RU" sz="1900" kern="1200" dirty="0"/>
        </a:p>
        <a:p>
          <a:pPr marL="171450" lvl="1" indent="-171450" algn="l" defTabSz="844550">
            <a:lnSpc>
              <a:spcPct val="90000"/>
            </a:lnSpc>
            <a:spcBef>
              <a:spcPct val="0"/>
            </a:spcBef>
            <a:spcAft>
              <a:spcPct val="15000"/>
            </a:spcAft>
            <a:buChar char="•"/>
          </a:pPr>
          <a:r>
            <a:rPr lang="ru-RU" sz="1900" kern="1200" dirty="0"/>
            <a:t>Устойчив к различным искажениям фото</a:t>
          </a:r>
        </a:p>
      </dsp:txBody>
      <dsp:txXfrm>
        <a:off x="5430889" y="750238"/>
        <a:ext cx="2376145" cy="4259883"/>
      </dsp:txXfrm>
    </dsp:sp>
    <dsp:sp modelId="{72319C44-455A-4387-BCDF-8FB24271E983}">
      <dsp:nvSpPr>
        <dsp:cNvPr id="0" name=""/>
        <dsp:cNvSpPr/>
      </dsp:nvSpPr>
      <dsp:spPr>
        <a:xfrm>
          <a:off x="8140885" y="-50195"/>
          <a:ext cx="3467688" cy="750238"/>
        </a:xfrm>
        <a:prstGeom prst="rect">
          <a:avLst/>
        </a:prstGeom>
        <a:solidFill>
          <a:schemeClr val="dk2">
            <a:hueOff val="0"/>
            <a:satOff val="0"/>
            <a:lumOff val="0"/>
            <a:alphaOff val="0"/>
          </a:schemeClr>
        </a:solidFill>
        <a:ln w="15875"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6032" tIns="146304" rIns="256032" bIns="146304" numCol="1" spcCol="1270" anchor="ctr" anchorCtr="0">
          <a:noAutofit/>
        </a:bodyPr>
        <a:lstStyle/>
        <a:p>
          <a:pPr marL="0" lvl="0" indent="0" algn="ctr" defTabSz="1600200">
            <a:lnSpc>
              <a:spcPct val="90000"/>
            </a:lnSpc>
            <a:spcBef>
              <a:spcPct val="0"/>
            </a:spcBef>
            <a:spcAft>
              <a:spcPct val="35000"/>
            </a:spcAft>
            <a:buNone/>
          </a:pPr>
          <a:r>
            <a:rPr lang="en-US" sz="3600" kern="1200" dirty="0" err="1"/>
            <a:t>aHash</a:t>
          </a:r>
          <a:endParaRPr lang="ru-RU" sz="2800" kern="1200" dirty="0"/>
        </a:p>
      </dsp:txBody>
      <dsp:txXfrm>
        <a:off x="8140885" y="-50195"/>
        <a:ext cx="3467688" cy="750238"/>
      </dsp:txXfrm>
    </dsp:sp>
    <dsp:sp modelId="{B79E8D4F-89CB-46F4-9020-5714158285FB}">
      <dsp:nvSpPr>
        <dsp:cNvPr id="0" name=""/>
        <dsp:cNvSpPr/>
      </dsp:nvSpPr>
      <dsp:spPr>
        <a:xfrm>
          <a:off x="8139696" y="700042"/>
          <a:ext cx="3470066" cy="4360275"/>
        </a:xfrm>
        <a:prstGeom prst="rect">
          <a:avLst/>
        </a:prstGeom>
        <a:solidFill>
          <a:schemeClr val="dk2">
            <a:alpha val="90000"/>
            <a:tint val="40000"/>
            <a:hueOff val="0"/>
            <a:satOff val="0"/>
            <a:lumOff val="0"/>
            <a:alphaOff val="0"/>
          </a:schemeClr>
        </a:solidFill>
        <a:ln w="15875" cap="flat"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1346" tIns="101346" rIns="135128" bIns="152019" numCol="1" spcCol="1270" anchor="t" anchorCtr="0">
          <a:noAutofit/>
        </a:bodyPr>
        <a:lstStyle/>
        <a:p>
          <a:pPr marL="171450" lvl="1" indent="-171450" algn="l" defTabSz="844550">
            <a:lnSpc>
              <a:spcPct val="90000"/>
            </a:lnSpc>
            <a:spcBef>
              <a:spcPct val="0"/>
            </a:spcBef>
            <a:spcAft>
              <a:spcPct val="15000"/>
            </a:spcAft>
            <a:buChar char="•"/>
          </a:pPr>
          <a:r>
            <a:rPr lang="ru-RU" sz="1900" kern="1200" dirty="0"/>
            <a:t>Самая высокая скорость обработки </a:t>
          </a:r>
        </a:p>
        <a:p>
          <a:pPr marL="171450" lvl="1" indent="-171450" algn="l" defTabSz="844550">
            <a:lnSpc>
              <a:spcPct val="90000"/>
            </a:lnSpc>
            <a:spcBef>
              <a:spcPct val="0"/>
            </a:spcBef>
            <a:spcAft>
              <a:spcPct val="15000"/>
            </a:spcAft>
            <a:buChar char="•"/>
          </a:pPr>
          <a:endParaRPr lang="ru-RU" sz="1900" kern="1200" dirty="0"/>
        </a:p>
        <a:p>
          <a:pPr marL="171450" lvl="1" indent="-171450" algn="l" defTabSz="844550">
            <a:lnSpc>
              <a:spcPct val="90000"/>
            </a:lnSpc>
            <a:spcBef>
              <a:spcPct val="0"/>
            </a:spcBef>
            <a:spcAft>
              <a:spcPct val="15000"/>
            </a:spcAft>
            <a:buChar char="•"/>
          </a:pPr>
          <a:r>
            <a:rPr lang="ru-RU" sz="1900" kern="1200" dirty="0"/>
            <a:t>Допускает самое большое количество ошибок</a:t>
          </a:r>
        </a:p>
        <a:p>
          <a:pPr marL="171450" lvl="1" indent="-171450" algn="l" defTabSz="844550">
            <a:lnSpc>
              <a:spcPct val="90000"/>
            </a:lnSpc>
            <a:spcBef>
              <a:spcPct val="0"/>
            </a:spcBef>
            <a:spcAft>
              <a:spcPct val="15000"/>
            </a:spcAft>
            <a:buChar char="•"/>
          </a:pPr>
          <a:endParaRPr lang="ru-RU" sz="1900" kern="1200" dirty="0"/>
        </a:p>
        <a:p>
          <a:pPr marL="171450" lvl="1" indent="-171450" algn="l" defTabSz="844550">
            <a:lnSpc>
              <a:spcPct val="90000"/>
            </a:lnSpc>
            <a:spcBef>
              <a:spcPct val="0"/>
            </a:spcBef>
            <a:spcAft>
              <a:spcPct val="15000"/>
            </a:spcAft>
            <a:buChar char="•"/>
          </a:pPr>
          <a:r>
            <a:rPr lang="ru-RU" sz="1900" kern="1200" dirty="0"/>
            <a:t>Чувствителен к изменению яркости фото</a:t>
          </a:r>
        </a:p>
        <a:p>
          <a:pPr marL="171450" lvl="1" indent="-171450" algn="l" defTabSz="844550">
            <a:lnSpc>
              <a:spcPct val="90000"/>
            </a:lnSpc>
            <a:spcBef>
              <a:spcPct val="0"/>
            </a:spcBef>
            <a:spcAft>
              <a:spcPct val="15000"/>
            </a:spcAft>
            <a:buChar char="•"/>
          </a:pPr>
          <a:endParaRPr lang="ru-RU" sz="1900" kern="1200" dirty="0"/>
        </a:p>
        <a:p>
          <a:pPr marL="171450" lvl="1" indent="-171450" algn="l" defTabSz="844550">
            <a:lnSpc>
              <a:spcPct val="90000"/>
            </a:lnSpc>
            <a:spcBef>
              <a:spcPct val="0"/>
            </a:spcBef>
            <a:spcAft>
              <a:spcPct val="15000"/>
            </a:spcAft>
            <a:buChar char="•"/>
          </a:pPr>
          <a:r>
            <a:rPr lang="ru-RU" sz="1900" kern="1200" dirty="0"/>
            <a:t>Чувствителен к растяжению фото</a:t>
          </a:r>
        </a:p>
        <a:p>
          <a:pPr marL="171450" lvl="1" indent="-171450" algn="l" defTabSz="844550">
            <a:lnSpc>
              <a:spcPct val="90000"/>
            </a:lnSpc>
            <a:spcBef>
              <a:spcPct val="0"/>
            </a:spcBef>
            <a:spcAft>
              <a:spcPct val="15000"/>
            </a:spcAft>
            <a:buChar char="•"/>
          </a:pPr>
          <a:endParaRPr lang="ru-RU" sz="1900" kern="1200" dirty="0"/>
        </a:p>
        <a:p>
          <a:pPr marL="171450" lvl="1" indent="-171450" algn="l" defTabSz="844550">
            <a:lnSpc>
              <a:spcPct val="90000"/>
            </a:lnSpc>
            <a:spcBef>
              <a:spcPct val="0"/>
            </a:spcBef>
            <a:spcAft>
              <a:spcPct val="15000"/>
            </a:spcAft>
            <a:buChar char="•"/>
          </a:pPr>
          <a:r>
            <a:rPr lang="ru-RU" sz="1900" kern="1200" dirty="0"/>
            <a:t>Не чувствителен к понижению качества фото </a:t>
          </a:r>
        </a:p>
      </dsp:txBody>
      <dsp:txXfrm>
        <a:off x="8139696" y="700042"/>
        <a:ext cx="3470066" cy="4360275"/>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1744B98-AD27-4946-ADB0-AD06D6628B59}">
      <dsp:nvSpPr>
        <dsp:cNvPr id="0" name=""/>
        <dsp:cNvSpPr/>
      </dsp:nvSpPr>
      <dsp:spPr>
        <a:xfrm>
          <a:off x="0" y="337948"/>
          <a:ext cx="8333145" cy="554400"/>
        </a:xfrm>
        <a:prstGeom prst="rect">
          <a:avLst/>
        </a:prstGeom>
        <a:solidFill>
          <a:schemeClr val="lt2">
            <a:alpha val="90000"/>
            <a:hueOff val="0"/>
            <a:satOff val="0"/>
            <a:lumOff val="0"/>
            <a:alphaOff val="0"/>
          </a:schemeClr>
        </a:solidFill>
        <a:ln w="15875"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92AEB86-4CCA-4EF6-8951-E4E00A032A3D}">
      <dsp:nvSpPr>
        <dsp:cNvPr id="0" name=""/>
        <dsp:cNvSpPr/>
      </dsp:nvSpPr>
      <dsp:spPr>
        <a:xfrm>
          <a:off x="416657" y="13228"/>
          <a:ext cx="5833201" cy="649440"/>
        </a:xfrm>
        <a:prstGeom prst="roundRect">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0481" tIns="0" rIns="220481" bIns="0" numCol="1" spcCol="1270" anchor="ctr" anchorCtr="0">
          <a:noAutofit/>
        </a:bodyPr>
        <a:lstStyle/>
        <a:p>
          <a:pPr marL="0" lvl="0" indent="0" algn="l" defTabSz="2133600">
            <a:lnSpc>
              <a:spcPct val="90000"/>
            </a:lnSpc>
            <a:spcBef>
              <a:spcPct val="0"/>
            </a:spcBef>
            <a:spcAft>
              <a:spcPct val="35000"/>
            </a:spcAft>
            <a:buNone/>
          </a:pPr>
          <a:r>
            <a:rPr lang="en-US" sz="4800" kern="1200" dirty="0" err="1"/>
            <a:t>pHash</a:t>
          </a:r>
          <a:endParaRPr lang="ru-RU" sz="4800" kern="1200" dirty="0"/>
        </a:p>
      </dsp:txBody>
      <dsp:txXfrm>
        <a:off x="448360" y="44931"/>
        <a:ext cx="5769795" cy="586034"/>
      </dsp:txXfrm>
    </dsp:sp>
    <dsp:sp modelId="{67113E78-3FF6-490B-9CDB-0C61C58837AB}">
      <dsp:nvSpPr>
        <dsp:cNvPr id="0" name=""/>
        <dsp:cNvSpPr/>
      </dsp:nvSpPr>
      <dsp:spPr>
        <a:xfrm>
          <a:off x="0" y="1335868"/>
          <a:ext cx="8333145" cy="554400"/>
        </a:xfrm>
        <a:prstGeom prst="rect">
          <a:avLst/>
        </a:prstGeom>
        <a:solidFill>
          <a:schemeClr val="lt2">
            <a:alpha val="90000"/>
            <a:hueOff val="0"/>
            <a:satOff val="0"/>
            <a:lumOff val="0"/>
            <a:alphaOff val="0"/>
          </a:schemeClr>
        </a:solidFill>
        <a:ln w="15875"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3B0F9E9-29CF-47F4-B71D-999231E7EB6C}">
      <dsp:nvSpPr>
        <dsp:cNvPr id="0" name=""/>
        <dsp:cNvSpPr/>
      </dsp:nvSpPr>
      <dsp:spPr>
        <a:xfrm>
          <a:off x="416657" y="1011148"/>
          <a:ext cx="5833201" cy="649440"/>
        </a:xfrm>
        <a:prstGeom prst="roundRect">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0481" tIns="0" rIns="220481" bIns="0" numCol="1" spcCol="1270" anchor="ctr" anchorCtr="0">
          <a:noAutofit/>
        </a:bodyPr>
        <a:lstStyle/>
        <a:p>
          <a:pPr marL="0" lvl="0" indent="0" algn="l" defTabSz="2133600">
            <a:lnSpc>
              <a:spcPct val="90000"/>
            </a:lnSpc>
            <a:spcBef>
              <a:spcPct val="0"/>
            </a:spcBef>
            <a:spcAft>
              <a:spcPct val="35000"/>
            </a:spcAft>
            <a:buNone/>
          </a:pPr>
          <a:r>
            <a:rPr lang="en-US" sz="4800" kern="1200" dirty="0" err="1"/>
            <a:t>idHash</a:t>
          </a:r>
          <a:endParaRPr lang="ru-RU" sz="4800" kern="1200" dirty="0"/>
        </a:p>
      </dsp:txBody>
      <dsp:txXfrm>
        <a:off x="448360" y="1042851"/>
        <a:ext cx="5769795" cy="586034"/>
      </dsp:txXfrm>
    </dsp:sp>
    <dsp:sp modelId="{5E83BBC2-A777-448E-B335-CCA8DB91590F}">
      <dsp:nvSpPr>
        <dsp:cNvPr id="0" name=""/>
        <dsp:cNvSpPr/>
      </dsp:nvSpPr>
      <dsp:spPr>
        <a:xfrm>
          <a:off x="0" y="2333788"/>
          <a:ext cx="8333145" cy="554400"/>
        </a:xfrm>
        <a:prstGeom prst="rect">
          <a:avLst/>
        </a:prstGeom>
        <a:solidFill>
          <a:schemeClr val="lt2">
            <a:alpha val="90000"/>
            <a:hueOff val="0"/>
            <a:satOff val="0"/>
            <a:lumOff val="0"/>
            <a:alphaOff val="0"/>
          </a:schemeClr>
        </a:solidFill>
        <a:ln w="15875"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4A6A43F-6C14-4EAE-BF54-DA91BE367890}">
      <dsp:nvSpPr>
        <dsp:cNvPr id="0" name=""/>
        <dsp:cNvSpPr/>
      </dsp:nvSpPr>
      <dsp:spPr>
        <a:xfrm>
          <a:off x="416657" y="2009068"/>
          <a:ext cx="5833201" cy="649440"/>
        </a:xfrm>
        <a:prstGeom prst="roundRect">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0481" tIns="0" rIns="220481" bIns="0" numCol="1" spcCol="1270" anchor="ctr" anchorCtr="0">
          <a:noAutofit/>
        </a:bodyPr>
        <a:lstStyle/>
        <a:p>
          <a:pPr marL="0" lvl="0" indent="0" algn="l" defTabSz="2133600">
            <a:lnSpc>
              <a:spcPct val="90000"/>
            </a:lnSpc>
            <a:spcBef>
              <a:spcPct val="0"/>
            </a:spcBef>
            <a:spcAft>
              <a:spcPct val="35000"/>
            </a:spcAft>
            <a:buNone/>
          </a:pPr>
          <a:r>
            <a:rPr lang="en-US" sz="4800" kern="1200" dirty="0" err="1"/>
            <a:t>dHash</a:t>
          </a:r>
          <a:endParaRPr lang="ru-RU" sz="4800" kern="1200" dirty="0"/>
        </a:p>
      </dsp:txBody>
      <dsp:txXfrm>
        <a:off x="448360" y="2040771"/>
        <a:ext cx="5769795" cy="586034"/>
      </dsp:txXfrm>
    </dsp:sp>
    <dsp:sp modelId="{54BBD663-86C1-4B19-BD30-9191682B508E}">
      <dsp:nvSpPr>
        <dsp:cNvPr id="0" name=""/>
        <dsp:cNvSpPr/>
      </dsp:nvSpPr>
      <dsp:spPr>
        <a:xfrm>
          <a:off x="0" y="3331709"/>
          <a:ext cx="8333145" cy="554400"/>
        </a:xfrm>
        <a:prstGeom prst="rect">
          <a:avLst/>
        </a:prstGeom>
        <a:solidFill>
          <a:schemeClr val="lt2">
            <a:alpha val="90000"/>
            <a:hueOff val="0"/>
            <a:satOff val="0"/>
            <a:lumOff val="0"/>
            <a:alphaOff val="0"/>
          </a:schemeClr>
        </a:solidFill>
        <a:ln w="15875"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F045CB9-1295-4260-8A16-73FDB048694B}">
      <dsp:nvSpPr>
        <dsp:cNvPr id="0" name=""/>
        <dsp:cNvSpPr/>
      </dsp:nvSpPr>
      <dsp:spPr>
        <a:xfrm>
          <a:off x="416657" y="3006989"/>
          <a:ext cx="5833201" cy="649440"/>
        </a:xfrm>
        <a:prstGeom prst="roundRect">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0481" tIns="0" rIns="220481" bIns="0" numCol="1" spcCol="1270" anchor="ctr" anchorCtr="0">
          <a:noAutofit/>
        </a:bodyPr>
        <a:lstStyle/>
        <a:p>
          <a:pPr marL="0" lvl="0" indent="0" algn="l" defTabSz="2133600">
            <a:lnSpc>
              <a:spcPct val="90000"/>
            </a:lnSpc>
            <a:spcBef>
              <a:spcPct val="0"/>
            </a:spcBef>
            <a:spcAft>
              <a:spcPct val="35000"/>
            </a:spcAft>
            <a:buNone/>
          </a:pPr>
          <a:r>
            <a:rPr lang="en-US" sz="4800" kern="1200" dirty="0" err="1"/>
            <a:t>aHash</a:t>
          </a:r>
          <a:endParaRPr lang="ru-RU" sz="4800" kern="1200" dirty="0"/>
        </a:p>
      </dsp:txBody>
      <dsp:txXfrm>
        <a:off x="448360" y="3038692"/>
        <a:ext cx="5769795" cy="586034"/>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drawing1.xml><?xml version="1.0" encoding="utf-8"?>
<c:userShapes xmlns:c="http://schemas.openxmlformats.org/drawingml/2006/chart">
  <cdr:relSizeAnchor xmlns:cdr="http://schemas.openxmlformats.org/drawingml/2006/chartDrawing">
    <cdr:from>
      <cdr:x>0</cdr:x>
      <cdr:y>0</cdr:y>
    </cdr:from>
    <cdr:to>
      <cdr:x>1</cdr:x>
      <cdr:y>0.36629</cdr:y>
    </cdr:to>
    <cdr:sp macro="" textlink="">
      <cdr:nvSpPr>
        <cdr:cNvPr id="2" name="Прямоугольник: скругленные углы 1">
          <a:extLst xmlns:a="http://schemas.openxmlformats.org/drawingml/2006/main">
            <a:ext uri="{FF2B5EF4-FFF2-40B4-BE49-F238E27FC236}">
              <a16:creationId xmlns:a16="http://schemas.microsoft.com/office/drawing/2014/main" id="{2269F766-9199-4C54-A916-4F63A19CA47F}"/>
            </a:ext>
          </a:extLst>
        </cdr:cNvPr>
        <cdr:cNvSpPr/>
      </cdr:nvSpPr>
      <cdr:spPr>
        <a:xfrm xmlns:a="http://schemas.openxmlformats.org/drawingml/2006/main">
          <a:off x="0" y="-4179170"/>
          <a:ext cx="4878387" cy="973658"/>
        </a:xfrm>
        <a:prstGeom xmlns:a="http://schemas.openxmlformats.org/drawingml/2006/main" prst="roundRect">
          <a:avLst/>
        </a:prstGeom>
        <a:solidFill xmlns:a="http://schemas.openxmlformats.org/drawingml/2006/main">
          <a:schemeClr val="accent4">
            <a:alpha val="30000"/>
          </a:schemeClr>
        </a:solidFill>
        <a:ln xmlns:a="http://schemas.openxmlformats.org/drawingml/2006/main">
          <a:noFill/>
        </a:ln>
      </cdr:spPr>
      <cdr:style>
        <a:lnRef xmlns:a="http://schemas.openxmlformats.org/drawingml/2006/main" idx="2">
          <a:schemeClr val="accent4">
            <a:shade val="50000"/>
          </a:schemeClr>
        </a:lnRef>
        <a:fillRef xmlns:a="http://schemas.openxmlformats.org/drawingml/2006/main" idx="1">
          <a:schemeClr val="accent4"/>
        </a:fillRef>
        <a:effectRef xmlns:a="http://schemas.openxmlformats.org/drawingml/2006/main" idx="0">
          <a:schemeClr val="accent4"/>
        </a:effectRef>
        <a:fontRef xmlns:a="http://schemas.openxmlformats.org/drawingml/2006/main" idx="minor">
          <a:schemeClr val="lt1"/>
        </a:fontRef>
      </cdr:style>
      <cdr:txBody>
        <a:bodyPr xmlns:a="http://schemas.openxmlformats.org/drawingml/2006/main" rtlCol="0" anchor="ctr"/>
        <a:lstStyle xmlns:a="http://schemas.openxmlformats.org/drawingml/2006/main">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xmlns:a="http://schemas.openxmlformats.org/drawingml/2006/main">
          <a:pPr algn="ctr"/>
          <a:endParaRPr lang="ru-RU"/>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016813-FC5E-45FD-AC1D-02F3F12A48B3}" type="datetimeFigureOut">
              <a:rPr lang="ru-RU" smtClean="0"/>
              <a:t>20.06.2024</a:t>
            </a:fld>
            <a:endParaRPr lang="ru-RU"/>
          </a:p>
        </p:txBody>
      </p:sp>
      <p:sp>
        <p:nvSpPr>
          <p:cNvPr id="4" name="Образ слайда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RU"/>
          </a:p>
        </p:txBody>
      </p:sp>
      <p:sp>
        <p:nvSpPr>
          <p:cNvPr id="5" name="Заметки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6" name="Нижний колонтитул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7" name="Номер слайда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A4DE8BF-9022-4C83-86E0-40CDF16C4194}" type="slidenum">
              <a:rPr lang="ru-RU" smtClean="0"/>
              <a:t>‹#›</a:t>
            </a:fld>
            <a:endParaRPr lang="ru-RU"/>
          </a:p>
        </p:txBody>
      </p:sp>
    </p:spTree>
    <p:extLst>
      <p:ext uri="{BB962C8B-B14F-4D97-AF65-F5344CB8AC3E}">
        <p14:creationId xmlns:p14="http://schemas.microsoft.com/office/powerpoint/2010/main" val="31044385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Титульный слайд">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ru-RU"/>
              <a:t>Образец заголовка</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a:t>Образец подзаголовка</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969CD920-97C5-4B27-B16D-831BB51B08C3}" type="datetimeFigureOut">
              <a:rPr lang="ru-RU" smtClean="0"/>
              <a:t>20.06.2024</a:t>
            </a:fld>
            <a:endParaRPr lang="ru-RU"/>
          </a:p>
        </p:txBody>
      </p:sp>
      <p:sp>
        <p:nvSpPr>
          <p:cNvPr id="5" name="Footer Placeholder 4"/>
          <p:cNvSpPr>
            <a:spLocks noGrp="1"/>
          </p:cNvSpPr>
          <p:nvPr>
            <p:ph type="ftr" sz="quarter" idx="11"/>
          </p:nvPr>
        </p:nvSpPr>
        <p:spPr>
          <a:xfrm>
            <a:off x="1876424" y="5410201"/>
            <a:ext cx="5124886" cy="365125"/>
          </a:xfrm>
        </p:spPr>
        <p:txBody>
          <a:bodyPr/>
          <a:lstStyle/>
          <a:p>
            <a:endParaRPr lang="ru-RU"/>
          </a:p>
        </p:txBody>
      </p:sp>
      <p:sp>
        <p:nvSpPr>
          <p:cNvPr id="6" name="Slide Number Placeholder 5"/>
          <p:cNvSpPr>
            <a:spLocks noGrp="1"/>
          </p:cNvSpPr>
          <p:nvPr>
            <p:ph type="sldNum" sz="quarter" idx="12"/>
          </p:nvPr>
        </p:nvSpPr>
        <p:spPr>
          <a:xfrm>
            <a:off x="9896911" y="5410199"/>
            <a:ext cx="771089" cy="365125"/>
          </a:xfrm>
        </p:spPr>
        <p:txBody>
          <a:bodyPr/>
          <a:lstStyle/>
          <a:p>
            <a:fld id="{0F767574-736A-4AD5-B070-F8E5441E9BC7}" type="slidenum">
              <a:rPr lang="ru-RU" smtClean="0"/>
              <a:t>‹#›</a:t>
            </a:fld>
            <a:endParaRPr lang="ru-RU"/>
          </a:p>
        </p:txBody>
      </p:sp>
    </p:spTree>
    <p:extLst>
      <p:ext uri="{BB962C8B-B14F-4D97-AF65-F5344CB8AC3E}">
        <p14:creationId xmlns:p14="http://schemas.microsoft.com/office/powerpoint/2010/main" val="35329943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Панорамная фотография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ru-RU"/>
              <a:t>Образец заголовка</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ru-RU"/>
              <a:t>Вставка рисунка</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Date Placeholder 4"/>
          <p:cNvSpPr>
            <a:spLocks noGrp="1"/>
          </p:cNvSpPr>
          <p:nvPr>
            <p:ph type="dt" sz="half" idx="10"/>
          </p:nvPr>
        </p:nvSpPr>
        <p:spPr/>
        <p:txBody>
          <a:bodyPr/>
          <a:lstStyle/>
          <a:p>
            <a:fld id="{969CD920-97C5-4B27-B16D-831BB51B08C3}" type="datetimeFigureOut">
              <a:rPr lang="ru-RU" smtClean="0"/>
              <a:t>20.06.2024</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0F767574-736A-4AD5-B070-F8E5441E9BC7}" type="slidenum">
              <a:rPr lang="ru-RU" smtClean="0"/>
              <a:t>‹#›</a:t>
            </a:fld>
            <a:endParaRPr lang="ru-RU"/>
          </a:p>
        </p:txBody>
      </p:sp>
    </p:spTree>
    <p:extLst>
      <p:ext uri="{BB962C8B-B14F-4D97-AF65-F5344CB8AC3E}">
        <p14:creationId xmlns:p14="http://schemas.microsoft.com/office/powerpoint/2010/main" val="908810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Заголовок и подпись">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ru-RU"/>
              <a:t>Образец заголовка</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Date Placeholder 4"/>
          <p:cNvSpPr>
            <a:spLocks noGrp="1"/>
          </p:cNvSpPr>
          <p:nvPr>
            <p:ph type="dt" sz="half" idx="10"/>
          </p:nvPr>
        </p:nvSpPr>
        <p:spPr/>
        <p:txBody>
          <a:bodyPr/>
          <a:lstStyle/>
          <a:p>
            <a:fld id="{969CD920-97C5-4B27-B16D-831BB51B08C3}" type="datetimeFigureOut">
              <a:rPr lang="ru-RU" smtClean="0"/>
              <a:t>20.06.2024</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0F767574-736A-4AD5-B070-F8E5441E9BC7}" type="slidenum">
              <a:rPr lang="ru-RU" smtClean="0"/>
              <a:t>‹#›</a:t>
            </a:fld>
            <a:endParaRPr lang="ru-RU"/>
          </a:p>
        </p:txBody>
      </p:sp>
    </p:spTree>
    <p:extLst>
      <p:ext uri="{BB962C8B-B14F-4D97-AF65-F5344CB8AC3E}">
        <p14:creationId xmlns:p14="http://schemas.microsoft.com/office/powerpoint/2010/main" val="29781527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Цитата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ru-RU"/>
              <a:t>Образец заголовка</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Date Placeholder 4"/>
          <p:cNvSpPr>
            <a:spLocks noGrp="1"/>
          </p:cNvSpPr>
          <p:nvPr>
            <p:ph type="dt" sz="half" idx="10"/>
          </p:nvPr>
        </p:nvSpPr>
        <p:spPr/>
        <p:txBody>
          <a:bodyPr/>
          <a:lstStyle/>
          <a:p>
            <a:fld id="{969CD920-97C5-4B27-B16D-831BB51B08C3}" type="datetimeFigureOut">
              <a:rPr lang="ru-RU" smtClean="0"/>
              <a:t>20.06.2024</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0F767574-736A-4AD5-B070-F8E5441E9BC7}" type="slidenum">
              <a:rPr lang="ru-RU" smtClean="0"/>
              <a:t>‹#›</a:t>
            </a:fld>
            <a:endParaRPr lang="ru-RU"/>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38289510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Карточка имени">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ru-RU"/>
              <a:t>Образец заголовка</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Date Placeholder 4"/>
          <p:cNvSpPr>
            <a:spLocks noGrp="1"/>
          </p:cNvSpPr>
          <p:nvPr>
            <p:ph type="dt" sz="half" idx="10"/>
          </p:nvPr>
        </p:nvSpPr>
        <p:spPr/>
        <p:txBody>
          <a:bodyPr/>
          <a:lstStyle/>
          <a:p>
            <a:fld id="{969CD920-97C5-4B27-B16D-831BB51B08C3}" type="datetimeFigureOut">
              <a:rPr lang="ru-RU" smtClean="0"/>
              <a:t>20.06.2024</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0F767574-736A-4AD5-B070-F8E5441E9BC7}" type="slidenum">
              <a:rPr lang="ru-RU" smtClean="0"/>
              <a:t>‹#›</a:t>
            </a:fld>
            <a:endParaRPr lang="ru-RU"/>
          </a:p>
        </p:txBody>
      </p:sp>
    </p:spTree>
    <p:extLst>
      <p:ext uri="{BB962C8B-B14F-4D97-AF65-F5344CB8AC3E}">
        <p14:creationId xmlns:p14="http://schemas.microsoft.com/office/powerpoint/2010/main" val="153842495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Три колонки">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ru-RU"/>
              <a:t>Образец заголовка</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3" name="Date Placeholder 2"/>
          <p:cNvSpPr>
            <a:spLocks noGrp="1"/>
          </p:cNvSpPr>
          <p:nvPr>
            <p:ph type="dt" sz="half" idx="10"/>
          </p:nvPr>
        </p:nvSpPr>
        <p:spPr/>
        <p:txBody>
          <a:bodyPr/>
          <a:lstStyle/>
          <a:p>
            <a:fld id="{969CD920-97C5-4B27-B16D-831BB51B08C3}" type="datetimeFigureOut">
              <a:rPr lang="ru-RU" smtClean="0"/>
              <a:t>20.06.2024</a:t>
            </a:fld>
            <a:endParaRPr lang="ru-RU"/>
          </a:p>
        </p:txBody>
      </p:sp>
      <p:sp>
        <p:nvSpPr>
          <p:cNvPr id="4" name="Footer Placeholder 3"/>
          <p:cNvSpPr>
            <a:spLocks noGrp="1"/>
          </p:cNvSpPr>
          <p:nvPr>
            <p:ph type="ftr" sz="quarter" idx="11"/>
          </p:nvPr>
        </p:nvSpPr>
        <p:spPr/>
        <p:txBody>
          <a:bodyPr/>
          <a:lstStyle/>
          <a:p>
            <a:endParaRPr lang="ru-RU"/>
          </a:p>
        </p:txBody>
      </p:sp>
      <p:sp>
        <p:nvSpPr>
          <p:cNvPr id="5" name="Slide Number Placeholder 4"/>
          <p:cNvSpPr>
            <a:spLocks noGrp="1"/>
          </p:cNvSpPr>
          <p:nvPr>
            <p:ph type="sldNum" sz="quarter" idx="12"/>
          </p:nvPr>
        </p:nvSpPr>
        <p:spPr/>
        <p:txBody>
          <a:bodyPr/>
          <a:lstStyle/>
          <a:p>
            <a:fld id="{0F767574-736A-4AD5-B070-F8E5441E9BC7}" type="slidenum">
              <a:rPr lang="ru-RU" smtClean="0"/>
              <a:t>‹#›</a:t>
            </a:fld>
            <a:endParaRPr lang="ru-RU"/>
          </a:p>
        </p:txBody>
      </p:sp>
    </p:spTree>
    <p:extLst>
      <p:ext uri="{BB962C8B-B14F-4D97-AF65-F5344CB8AC3E}">
        <p14:creationId xmlns:p14="http://schemas.microsoft.com/office/powerpoint/2010/main" val="157684247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Столбец с тремя рисунками">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ru-RU"/>
              <a:t>Образец заголовка</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ru-RU"/>
              <a:t>Вставка рисунка</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ru-RU"/>
              <a:t>Вставка рисунка</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ru-RU"/>
              <a:t>Вставка рисунка</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3" name="Date Placeholder 2"/>
          <p:cNvSpPr>
            <a:spLocks noGrp="1"/>
          </p:cNvSpPr>
          <p:nvPr>
            <p:ph type="dt" sz="half" idx="10"/>
          </p:nvPr>
        </p:nvSpPr>
        <p:spPr/>
        <p:txBody>
          <a:bodyPr/>
          <a:lstStyle/>
          <a:p>
            <a:fld id="{969CD920-97C5-4B27-B16D-831BB51B08C3}" type="datetimeFigureOut">
              <a:rPr lang="ru-RU" smtClean="0"/>
              <a:t>20.06.2024</a:t>
            </a:fld>
            <a:endParaRPr lang="ru-RU"/>
          </a:p>
        </p:txBody>
      </p:sp>
      <p:sp>
        <p:nvSpPr>
          <p:cNvPr id="4" name="Footer Placeholder 3"/>
          <p:cNvSpPr>
            <a:spLocks noGrp="1"/>
          </p:cNvSpPr>
          <p:nvPr>
            <p:ph type="ftr" sz="quarter" idx="11"/>
          </p:nvPr>
        </p:nvSpPr>
        <p:spPr/>
        <p:txBody>
          <a:bodyPr/>
          <a:lstStyle/>
          <a:p>
            <a:endParaRPr lang="ru-RU"/>
          </a:p>
        </p:txBody>
      </p:sp>
      <p:sp>
        <p:nvSpPr>
          <p:cNvPr id="5" name="Slide Number Placeholder 4"/>
          <p:cNvSpPr>
            <a:spLocks noGrp="1"/>
          </p:cNvSpPr>
          <p:nvPr>
            <p:ph type="sldNum" sz="quarter" idx="12"/>
          </p:nvPr>
        </p:nvSpPr>
        <p:spPr/>
        <p:txBody>
          <a:bodyPr/>
          <a:lstStyle/>
          <a:p>
            <a:fld id="{0F767574-736A-4AD5-B070-F8E5441E9BC7}" type="slidenum">
              <a:rPr lang="ru-RU" smtClean="0"/>
              <a:t>‹#›</a:t>
            </a:fld>
            <a:endParaRPr lang="ru-RU"/>
          </a:p>
        </p:txBody>
      </p:sp>
    </p:spTree>
    <p:extLst>
      <p:ext uri="{BB962C8B-B14F-4D97-AF65-F5344CB8AC3E}">
        <p14:creationId xmlns:p14="http://schemas.microsoft.com/office/powerpoint/2010/main" val="181873448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3" name="Vertical Text Placeholder 2"/>
          <p:cNvSpPr>
            <a:spLocks noGrp="1"/>
          </p:cNvSpPr>
          <p:nvPr>
            <p:ph type="body" orient="vert" idx="1"/>
          </p:nvPr>
        </p:nvSpPr>
        <p:spPr/>
        <p:txBody>
          <a:bodyPr vert="eaVert" ancho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10"/>
          </p:nvPr>
        </p:nvSpPr>
        <p:spPr/>
        <p:txBody>
          <a:bodyPr/>
          <a:lstStyle/>
          <a:p>
            <a:fld id="{969CD920-97C5-4B27-B16D-831BB51B08C3}" type="datetimeFigureOut">
              <a:rPr lang="ru-RU" smtClean="0"/>
              <a:t>20.06.2024</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0F767574-736A-4AD5-B070-F8E5441E9BC7}" type="slidenum">
              <a:rPr lang="ru-RU" smtClean="0"/>
              <a:t>‹#›</a:t>
            </a:fld>
            <a:endParaRPr lang="ru-RU"/>
          </a:p>
        </p:txBody>
      </p:sp>
    </p:spTree>
    <p:extLst>
      <p:ext uri="{BB962C8B-B14F-4D97-AF65-F5344CB8AC3E}">
        <p14:creationId xmlns:p14="http://schemas.microsoft.com/office/powerpoint/2010/main" val="141634687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ru-RU"/>
              <a:t>Образец заголовка</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10"/>
          </p:nvPr>
        </p:nvSpPr>
        <p:spPr/>
        <p:txBody>
          <a:bodyPr/>
          <a:lstStyle/>
          <a:p>
            <a:fld id="{969CD920-97C5-4B27-B16D-831BB51B08C3}" type="datetimeFigureOut">
              <a:rPr lang="ru-RU" smtClean="0"/>
              <a:t>20.06.2024</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0F767574-736A-4AD5-B070-F8E5441E9BC7}" type="slidenum">
              <a:rPr lang="ru-RU" smtClean="0"/>
              <a:t>‹#›</a:t>
            </a:fld>
            <a:endParaRPr lang="ru-RU"/>
          </a:p>
        </p:txBody>
      </p:sp>
    </p:spTree>
    <p:extLst>
      <p:ext uri="{BB962C8B-B14F-4D97-AF65-F5344CB8AC3E}">
        <p14:creationId xmlns:p14="http://schemas.microsoft.com/office/powerpoint/2010/main" val="29838370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3" name="Content Placeholder 2"/>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10"/>
          </p:nvPr>
        </p:nvSpPr>
        <p:spPr/>
        <p:txBody>
          <a:bodyPr/>
          <a:lstStyle/>
          <a:p>
            <a:fld id="{969CD920-97C5-4B27-B16D-831BB51B08C3}" type="datetimeFigureOut">
              <a:rPr lang="ru-RU" smtClean="0"/>
              <a:t>20.06.2024</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0F767574-736A-4AD5-B070-F8E5441E9BC7}" type="slidenum">
              <a:rPr lang="ru-RU" smtClean="0"/>
              <a:t>‹#›</a:t>
            </a:fld>
            <a:endParaRPr lang="ru-RU"/>
          </a:p>
        </p:txBody>
      </p:sp>
    </p:spTree>
    <p:extLst>
      <p:ext uri="{BB962C8B-B14F-4D97-AF65-F5344CB8AC3E}">
        <p14:creationId xmlns:p14="http://schemas.microsoft.com/office/powerpoint/2010/main" val="19334183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ru-RU"/>
              <a:t>Образец заголовка</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a:t>Образец текста</a:t>
            </a:r>
          </a:p>
        </p:txBody>
      </p:sp>
      <p:sp>
        <p:nvSpPr>
          <p:cNvPr id="4" name="Date Placeholder 3"/>
          <p:cNvSpPr>
            <a:spLocks noGrp="1"/>
          </p:cNvSpPr>
          <p:nvPr>
            <p:ph type="dt" sz="half" idx="10"/>
          </p:nvPr>
        </p:nvSpPr>
        <p:spPr/>
        <p:txBody>
          <a:bodyPr/>
          <a:lstStyle/>
          <a:p>
            <a:fld id="{969CD920-97C5-4B27-B16D-831BB51B08C3}" type="datetimeFigureOut">
              <a:rPr lang="ru-RU" smtClean="0"/>
              <a:t>20.06.2024</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0F767574-736A-4AD5-B070-F8E5441E9BC7}" type="slidenum">
              <a:rPr lang="ru-RU" smtClean="0"/>
              <a:t>‹#›</a:t>
            </a:fld>
            <a:endParaRPr lang="ru-RU"/>
          </a:p>
        </p:txBody>
      </p:sp>
    </p:spTree>
    <p:extLst>
      <p:ext uri="{BB962C8B-B14F-4D97-AF65-F5344CB8AC3E}">
        <p14:creationId xmlns:p14="http://schemas.microsoft.com/office/powerpoint/2010/main" val="8106826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5" name="Date Placeholder 4"/>
          <p:cNvSpPr>
            <a:spLocks noGrp="1"/>
          </p:cNvSpPr>
          <p:nvPr>
            <p:ph type="dt" sz="half" idx="10"/>
          </p:nvPr>
        </p:nvSpPr>
        <p:spPr/>
        <p:txBody>
          <a:bodyPr/>
          <a:lstStyle/>
          <a:p>
            <a:fld id="{969CD920-97C5-4B27-B16D-831BB51B08C3}" type="datetimeFigureOut">
              <a:rPr lang="ru-RU" smtClean="0"/>
              <a:t>20.06.2024</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0F767574-736A-4AD5-B070-F8E5441E9BC7}" type="slidenum">
              <a:rPr lang="ru-RU" smtClean="0"/>
              <a:t>‹#›</a:t>
            </a:fld>
            <a:endParaRPr lang="ru-RU"/>
          </a:p>
        </p:txBody>
      </p:sp>
    </p:spTree>
    <p:extLst>
      <p:ext uri="{BB962C8B-B14F-4D97-AF65-F5344CB8AC3E}">
        <p14:creationId xmlns:p14="http://schemas.microsoft.com/office/powerpoint/2010/main" val="33102821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ru-RU"/>
              <a:t>Образец заголовка</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Content Placeholder 3"/>
          <p:cNvSpPr>
            <a:spLocks noGrp="1"/>
          </p:cNvSpPr>
          <p:nvPr>
            <p:ph sz="half" idx="2"/>
          </p:nvPr>
        </p:nvSpPr>
        <p:spPr>
          <a:xfrm>
            <a:off x="1141410" y="3073397"/>
            <a:ext cx="4878391" cy="2717801"/>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Content Placeholder 5"/>
          <p:cNvSpPr>
            <a:spLocks noGrp="1"/>
          </p:cNvSpPr>
          <p:nvPr>
            <p:ph sz="quarter" idx="4"/>
          </p:nvPr>
        </p:nvSpPr>
        <p:spPr>
          <a:xfrm>
            <a:off x="6172200" y="3073397"/>
            <a:ext cx="4875210" cy="2717801"/>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7" name="Date Placeholder 6"/>
          <p:cNvSpPr>
            <a:spLocks noGrp="1"/>
          </p:cNvSpPr>
          <p:nvPr>
            <p:ph type="dt" sz="half" idx="10"/>
          </p:nvPr>
        </p:nvSpPr>
        <p:spPr/>
        <p:txBody>
          <a:bodyPr/>
          <a:lstStyle/>
          <a:p>
            <a:fld id="{969CD920-97C5-4B27-B16D-831BB51B08C3}" type="datetimeFigureOut">
              <a:rPr lang="ru-RU" smtClean="0"/>
              <a:t>20.06.2024</a:t>
            </a:fld>
            <a:endParaRPr lang="ru-RU"/>
          </a:p>
        </p:txBody>
      </p:sp>
      <p:sp>
        <p:nvSpPr>
          <p:cNvPr id="8" name="Footer Placeholder 7"/>
          <p:cNvSpPr>
            <a:spLocks noGrp="1"/>
          </p:cNvSpPr>
          <p:nvPr>
            <p:ph type="ftr" sz="quarter" idx="11"/>
          </p:nvPr>
        </p:nvSpPr>
        <p:spPr/>
        <p:txBody>
          <a:bodyPr/>
          <a:lstStyle/>
          <a:p>
            <a:endParaRPr lang="ru-RU"/>
          </a:p>
        </p:txBody>
      </p:sp>
      <p:sp>
        <p:nvSpPr>
          <p:cNvPr id="9" name="Slide Number Placeholder 8"/>
          <p:cNvSpPr>
            <a:spLocks noGrp="1"/>
          </p:cNvSpPr>
          <p:nvPr>
            <p:ph type="sldNum" sz="quarter" idx="12"/>
          </p:nvPr>
        </p:nvSpPr>
        <p:spPr/>
        <p:txBody>
          <a:bodyPr/>
          <a:lstStyle/>
          <a:p>
            <a:fld id="{0F767574-736A-4AD5-B070-F8E5441E9BC7}" type="slidenum">
              <a:rPr lang="ru-RU" smtClean="0"/>
              <a:t>‹#›</a:t>
            </a:fld>
            <a:endParaRPr lang="ru-RU"/>
          </a:p>
        </p:txBody>
      </p:sp>
    </p:spTree>
    <p:extLst>
      <p:ext uri="{BB962C8B-B14F-4D97-AF65-F5344CB8AC3E}">
        <p14:creationId xmlns:p14="http://schemas.microsoft.com/office/powerpoint/2010/main" val="30001409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3" name="Date Placeholder 2"/>
          <p:cNvSpPr>
            <a:spLocks noGrp="1"/>
          </p:cNvSpPr>
          <p:nvPr>
            <p:ph type="dt" sz="half" idx="10"/>
          </p:nvPr>
        </p:nvSpPr>
        <p:spPr/>
        <p:txBody>
          <a:bodyPr/>
          <a:lstStyle/>
          <a:p>
            <a:fld id="{969CD920-97C5-4B27-B16D-831BB51B08C3}" type="datetimeFigureOut">
              <a:rPr lang="ru-RU" smtClean="0"/>
              <a:t>20.06.2024</a:t>
            </a:fld>
            <a:endParaRPr lang="ru-RU"/>
          </a:p>
        </p:txBody>
      </p:sp>
      <p:sp>
        <p:nvSpPr>
          <p:cNvPr id="4" name="Footer Placeholder 3"/>
          <p:cNvSpPr>
            <a:spLocks noGrp="1"/>
          </p:cNvSpPr>
          <p:nvPr>
            <p:ph type="ftr" sz="quarter" idx="11"/>
          </p:nvPr>
        </p:nvSpPr>
        <p:spPr/>
        <p:txBody>
          <a:bodyPr/>
          <a:lstStyle/>
          <a:p>
            <a:endParaRPr lang="ru-RU"/>
          </a:p>
        </p:txBody>
      </p:sp>
      <p:sp>
        <p:nvSpPr>
          <p:cNvPr id="5" name="Slide Number Placeholder 4"/>
          <p:cNvSpPr>
            <a:spLocks noGrp="1"/>
          </p:cNvSpPr>
          <p:nvPr>
            <p:ph type="sldNum" sz="quarter" idx="12"/>
          </p:nvPr>
        </p:nvSpPr>
        <p:spPr/>
        <p:txBody>
          <a:bodyPr/>
          <a:lstStyle/>
          <a:p>
            <a:fld id="{0F767574-736A-4AD5-B070-F8E5441E9BC7}" type="slidenum">
              <a:rPr lang="ru-RU" smtClean="0"/>
              <a:t>‹#›</a:t>
            </a:fld>
            <a:endParaRPr lang="ru-RU"/>
          </a:p>
        </p:txBody>
      </p:sp>
    </p:spTree>
    <p:extLst>
      <p:ext uri="{BB962C8B-B14F-4D97-AF65-F5344CB8AC3E}">
        <p14:creationId xmlns:p14="http://schemas.microsoft.com/office/powerpoint/2010/main" val="16107141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69CD920-97C5-4B27-B16D-831BB51B08C3}" type="datetimeFigureOut">
              <a:rPr lang="ru-RU" smtClean="0"/>
              <a:t>20.06.2024</a:t>
            </a:fld>
            <a:endParaRPr lang="ru-RU"/>
          </a:p>
        </p:txBody>
      </p:sp>
      <p:sp>
        <p:nvSpPr>
          <p:cNvPr id="3" name="Footer Placeholder 2"/>
          <p:cNvSpPr>
            <a:spLocks noGrp="1"/>
          </p:cNvSpPr>
          <p:nvPr>
            <p:ph type="ftr" sz="quarter" idx="11"/>
          </p:nvPr>
        </p:nvSpPr>
        <p:spPr/>
        <p:txBody>
          <a:bodyPr/>
          <a:lstStyle/>
          <a:p>
            <a:endParaRPr lang="ru-RU"/>
          </a:p>
        </p:txBody>
      </p:sp>
      <p:sp>
        <p:nvSpPr>
          <p:cNvPr id="4" name="Slide Number Placeholder 3"/>
          <p:cNvSpPr>
            <a:spLocks noGrp="1"/>
          </p:cNvSpPr>
          <p:nvPr>
            <p:ph type="sldNum" sz="quarter" idx="12"/>
          </p:nvPr>
        </p:nvSpPr>
        <p:spPr/>
        <p:txBody>
          <a:bodyPr/>
          <a:lstStyle/>
          <a:p>
            <a:fld id="{0F767574-736A-4AD5-B070-F8E5441E9BC7}" type="slidenum">
              <a:rPr lang="ru-RU" smtClean="0"/>
              <a:t>‹#›</a:t>
            </a:fld>
            <a:endParaRPr lang="ru-RU"/>
          </a:p>
        </p:txBody>
      </p:sp>
    </p:spTree>
    <p:extLst>
      <p:ext uri="{BB962C8B-B14F-4D97-AF65-F5344CB8AC3E}">
        <p14:creationId xmlns:p14="http://schemas.microsoft.com/office/powerpoint/2010/main" val="12896197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ru-RU"/>
              <a:t>Образец заголовка</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Date Placeholder 4"/>
          <p:cNvSpPr>
            <a:spLocks noGrp="1"/>
          </p:cNvSpPr>
          <p:nvPr>
            <p:ph type="dt" sz="half" idx="10"/>
          </p:nvPr>
        </p:nvSpPr>
        <p:spPr/>
        <p:txBody>
          <a:bodyPr/>
          <a:lstStyle/>
          <a:p>
            <a:fld id="{969CD920-97C5-4B27-B16D-831BB51B08C3}" type="datetimeFigureOut">
              <a:rPr lang="ru-RU" smtClean="0"/>
              <a:t>20.06.2024</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0F767574-736A-4AD5-B070-F8E5441E9BC7}" type="slidenum">
              <a:rPr lang="ru-RU" smtClean="0"/>
              <a:t>‹#›</a:t>
            </a:fld>
            <a:endParaRPr lang="ru-RU"/>
          </a:p>
        </p:txBody>
      </p:sp>
    </p:spTree>
    <p:extLst>
      <p:ext uri="{BB962C8B-B14F-4D97-AF65-F5344CB8AC3E}">
        <p14:creationId xmlns:p14="http://schemas.microsoft.com/office/powerpoint/2010/main" val="15095707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ru-RU"/>
              <a:t>Образец заголовка</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ru-RU"/>
              <a:t>Вставка рисунка</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Date Placeholder 4"/>
          <p:cNvSpPr>
            <a:spLocks noGrp="1"/>
          </p:cNvSpPr>
          <p:nvPr>
            <p:ph type="dt" sz="half" idx="10"/>
          </p:nvPr>
        </p:nvSpPr>
        <p:spPr/>
        <p:txBody>
          <a:bodyPr/>
          <a:lstStyle/>
          <a:p>
            <a:fld id="{969CD920-97C5-4B27-B16D-831BB51B08C3}" type="datetimeFigureOut">
              <a:rPr lang="ru-RU" smtClean="0"/>
              <a:t>20.06.2024</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0F767574-736A-4AD5-B070-F8E5441E9BC7}" type="slidenum">
              <a:rPr lang="ru-RU" smtClean="0"/>
              <a:t>‹#›</a:t>
            </a:fld>
            <a:endParaRPr lang="ru-RU"/>
          </a:p>
        </p:txBody>
      </p:sp>
    </p:spTree>
    <p:extLst>
      <p:ext uri="{BB962C8B-B14F-4D97-AF65-F5344CB8AC3E}">
        <p14:creationId xmlns:p14="http://schemas.microsoft.com/office/powerpoint/2010/main" val="12075637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969CD920-97C5-4B27-B16D-831BB51B08C3}" type="datetimeFigureOut">
              <a:rPr lang="ru-RU" smtClean="0"/>
              <a:t>20.06.2024</a:t>
            </a:fld>
            <a:endParaRPr lang="ru-RU"/>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ru-RU"/>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0F767574-736A-4AD5-B070-F8E5441E9BC7}" type="slidenum">
              <a:rPr lang="ru-RU" smtClean="0"/>
              <a:t>‹#›</a:t>
            </a:fld>
            <a:endParaRPr lang="ru-RU"/>
          </a:p>
        </p:txBody>
      </p:sp>
    </p:spTree>
    <p:extLst>
      <p:ext uri="{BB962C8B-B14F-4D97-AF65-F5344CB8AC3E}">
        <p14:creationId xmlns:p14="http://schemas.microsoft.com/office/powerpoint/2010/main" val="2442669456"/>
      </p:ext>
    </p:extLst>
  </p:cSld>
  <p:clrMap bg1="dk1" tx1="lt1" bg2="dk2" tx2="lt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Layout" Target="../slideLayouts/slideLayout5.xml"/><Relationship Id="rId4" Type="http://schemas.openxmlformats.org/officeDocument/2006/relationships/image" Target="../media/image8.jpg"/></Relationships>
</file>

<file path=ppt/slides/_rels/slide12.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Layout" Target="../slideLayouts/slideLayout5.xml"/><Relationship Id="rId6" Type="http://schemas.openxmlformats.org/officeDocument/2006/relationships/image" Target="../media/image13.jpg"/><Relationship Id="rId5" Type="http://schemas.openxmlformats.org/officeDocument/2006/relationships/image" Target="../media/image12.jpg"/><Relationship Id="rId4" Type="http://schemas.openxmlformats.org/officeDocument/2006/relationships/image" Target="../media/image11.jpg"/></Relationships>
</file>

<file path=ppt/slides/_rels/slide13.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2.xml"/><Relationship Id="rId4" Type="http://schemas.openxmlformats.org/officeDocument/2006/relationships/chart" Target="../charts/chart3.xml"/></Relationships>
</file>

<file path=ppt/slides/_rels/slide14.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Layout" Target="../slideLayouts/slideLayout5.xml"/><Relationship Id="rId6" Type="http://schemas.openxmlformats.org/officeDocument/2006/relationships/image" Target="../media/image18.jpg"/><Relationship Id="rId5" Type="http://schemas.openxmlformats.org/officeDocument/2006/relationships/image" Target="../media/image17.jpg"/><Relationship Id="rId4" Type="http://schemas.openxmlformats.org/officeDocument/2006/relationships/image" Target="../media/image16.jpg"/></Relationships>
</file>

<file path=ppt/slides/_rels/slide15.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chart" Target="../charts/chart4.xml"/><Relationship Id="rId1" Type="http://schemas.openxmlformats.org/officeDocument/2006/relationships/slideLayout" Target="../slideLayouts/slideLayout2.xml"/><Relationship Id="rId4" Type="http://schemas.openxmlformats.org/officeDocument/2006/relationships/chart" Target="../charts/chart6.xml"/></Relationships>
</file>

<file path=ppt/slides/_rels/slide16.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jpg"/><Relationship Id="rId1" Type="http://schemas.openxmlformats.org/officeDocument/2006/relationships/slideLayout" Target="../slideLayouts/slideLayout5.xml"/><Relationship Id="rId6" Type="http://schemas.openxmlformats.org/officeDocument/2006/relationships/image" Target="../media/image23.jpg"/><Relationship Id="rId5" Type="http://schemas.openxmlformats.org/officeDocument/2006/relationships/image" Target="../media/image22.jpg"/><Relationship Id="rId4" Type="http://schemas.openxmlformats.org/officeDocument/2006/relationships/image" Target="../media/image21.jpg"/></Relationships>
</file>

<file path=ppt/slides/_rels/slide17.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chart" Target="../charts/chart7.xml"/><Relationship Id="rId1" Type="http://schemas.openxmlformats.org/officeDocument/2006/relationships/slideLayout" Target="../slideLayouts/slideLayout2.xml"/><Relationship Id="rId4" Type="http://schemas.openxmlformats.org/officeDocument/2006/relationships/chart" Target="../charts/chart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Layout" Target="../slideLayouts/slideLayout5.xml"/><Relationship Id="rId6" Type="http://schemas.openxmlformats.org/officeDocument/2006/relationships/image" Target="../media/image13.jpg"/><Relationship Id="rId5" Type="http://schemas.openxmlformats.org/officeDocument/2006/relationships/image" Target="../media/image12.jpg"/><Relationship Id="rId4" Type="http://schemas.openxmlformats.org/officeDocument/2006/relationships/image" Target="../media/image11.jpg"/></Relationships>
</file>

<file path=ppt/slides/_rels/slide25.xml.rels><?xml version="1.0" encoding="UTF-8" standalone="yes"?>
<Relationships xmlns="http://schemas.openxmlformats.org/package/2006/relationships"><Relationship Id="rId3" Type="http://schemas.openxmlformats.org/officeDocument/2006/relationships/chart" Target="../charts/chart11.xml"/><Relationship Id="rId2" Type="http://schemas.openxmlformats.org/officeDocument/2006/relationships/chart" Target="../charts/chart10.xml"/><Relationship Id="rId1" Type="http://schemas.openxmlformats.org/officeDocument/2006/relationships/slideLayout" Target="../slideLayouts/slideLayout4.xml"/><Relationship Id="rId5" Type="http://schemas.openxmlformats.org/officeDocument/2006/relationships/chart" Target="../charts/chart13.xml"/><Relationship Id="rId4" Type="http://schemas.openxmlformats.org/officeDocument/2006/relationships/chart" Target="../charts/chart12.xml"/></Relationships>
</file>

<file path=ppt/slides/_rels/slide26.xml.rels><?xml version="1.0" encoding="UTF-8" standalone="yes"?>
<Relationships xmlns="http://schemas.openxmlformats.org/package/2006/relationships"><Relationship Id="rId3" Type="http://schemas.openxmlformats.org/officeDocument/2006/relationships/chart" Target="../charts/chart15.xml"/><Relationship Id="rId2" Type="http://schemas.openxmlformats.org/officeDocument/2006/relationships/chart" Target="../charts/chart14.xml"/><Relationship Id="rId1" Type="http://schemas.openxmlformats.org/officeDocument/2006/relationships/slideLayout" Target="../slideLayouts/slideLayout4.xml"/><Relationship Id="rId5" Type="http://schemas.openxmlformats.org/officeDocument/2006/relationships/chart" Target="../charts/chart17.xml"/><Relationship Id="rId4" Type="http://schemas.openxmlformats.org/officeDocument/2006/relationships/chart" Target="../charts/chart16.xml"/></Relationships>
</file>

<file path=ppt/slides/_rels/slide27.xml.rels><?xml version="1.0" encoding="UTF-8" standalone="yes"?>
<Relationships xmlns="http://schemas.openxmlformats.org/package/2006/relationships"><Relationship Id="rId3" Type="http://schemas.openxmlformats.org/officeDocument/2006/relationships/chart" Target="../charts/chart19.xml"/><Relationship Id="rId2" Type="http://schemas.openxmlformats.org/officeDocument/2006/relationships/chart" Target="../charts/chart18.xml"/><Relationship Id="rId1" Type="http://schemas.openxmlformats.org/officeDocument/2006/relationships/slideLayout" Target="../slideLayouts/slideLayout4.xml"/><Relationship Id="rId5" Type="http://schemas.openxmlformats.org/officeDocument/2006/relationships/chart" Target="../charts/chart21.xml"/><Relationship Id="rId4" Type="http://schemas.openxmlformats.org/officeDocument/2006/relationships/chart" Target="../charts/chart20.xml"/></Relationships>
</file>

<file path=ppt/slides/_rels/slide28.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4.jpg"/><Relationship Id="rId1" Type="http://schemas.openxmlformats.org/officeDocument/2006/relationships/slideLayout" Target="../slideLayouts/slideLayout5.xml"/><Relationship Id="rId4" Type="http://schemas.openxmlformats.org/officeDocument/2006/relationships/image" Target="../media/image26.jpg"/></Relationships>
</file>

<file path=ppt/slides/_rels/slide29.xml.rels><?xml version="1.0" encoding="UTF-8" standalone="yes"?>
<Relationships xmlns="http://schemas.openxmlformats.org/package/2006/relationships"><Relationship Id="rId3" Type="http://schemas.openxmlformats.org/officeDocument/2006/relationships/chart" Target="../charts/chart23.xml"/><Relationship Id="rId2" Type="http://schemas.openxmlformats.org/officeDocument/2006/relationships/chart" Target="../charts/chart22.xml"/><Relationship Id="rId1" Type="http://schemas.openxmlformats.org/officeDocument/2006/relationships/slideLayout" Target="../slideLayouts/slideLayout4.xml"/><Relationship Id="rId5" Type="http://schemas.openxmlformats.org/officeDocument/2006/relationships/chart" Target="../charts/chart25.xml"/><Relationship Id="rId4" Type="http://schemas.openxmlformats.org/officeDocument/2006/relationships/chart" Target="../charts/chart24.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8.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Layout" Target="../slideLayouts/slideLayout5.xml"/><Relationship Id="rId6" Type="http://schemas.openxmlformats.org/officeDocument/2006/relationships/image" Target="../media/image18.jpg"/><Relationship Id="rId5" Type="http://schemas.openxmlformats.org/officeDocument/2006/relationships/image" Target="../media/image17.jpg"/><Relationship Id="rId4" Type="http://schemas.openxmlformats.org/officeDocument/2006/relationships/image" Target="../media/image16.jpg"/></Relationships>
</file>

<file path=ppt/slides/_rels/slide31.xml.rels><?xml version="1.0" encoding="UTF-8" standalone="yes"?>
<Relationships xmlns="http://schemas.openxmlformats.org/package/2006/relationships"><Relationship Id="rId3" Type="http://schemas.openxmlformats.org/officeDocument/2006/relationships/chart" Target="../charts/chart27.xml"/><Relationship Id="rId2" Type="http://schemas.openxmlformats.org/officeDocument/2006/relationships/chart" Target="../charts/chart26.xml"/><Relationship Id="rId1" Type="http://schemas.openxmlformats.org/officeDocument/2006/relationships/slideLayout" Target="../slideLayouts/slideLayout2.xml"/><Relationship Id="rId5" Type="http://schemas.openxmlformats.org/officeDocument/2006/relationships/chart" Target="../charts/chart29.xml"/><Relationship Id="rId4" Type="http://schemas.openxmlformats.org/officeDocument/2006/relationships/chart" Target="../charts/chart28.xml"/></Relationships>
</file>

<file path=ppt/slides/_rels/slide32.xml.rels><?xml version="1.0" encoding="UTF-8" standalone="yes"?>
<Relationships xmlns="http://schemas.openxmlformats.org/package/2006/relationships"><Relationship Id="rId3" Type="http://schemas.openxmlformats.org/officeDocument/2006/relationships/chart" Target="../charts/chart31.xml"/><Relationship Id="rId2" Type="http://schemas.openxmlformats.org/officeDocument/2006/relationships/chart" Target="../charts/chart30.xml"/><Relationship Id="rId1" Type="http://schemas.openxmlformats.org/officeDocument/2006/relationships/slideLayout" Target="../slideLayouts/slideLayout4.xml"/><Relationship Id="rId5" Type="http://schemas.openxmlformats.org/officeDocument/2006/relationships/chart" Target="../charts/chart33.xml"/><Relationship Id="rId4" Type="http://schemas.openxmlformats.org/officeDocument/2006/relationships/chart" Target="../charts/chart32.xml"/></Relationships>
</file>

<file path=ppt/slides/_rels/slide33.xml.rels><?xml version="1.0" encoding="UTF-8" standalone="yes"?>
<Relationships xmlns="http://schemas.openxmlformats.org/package/2006/relationships"><Relationship Id="rId3" Type="http://schemas.openxmlformats.org/officeDocument/2006/relationships/chart" Target="../charts/chart35.xml"/><Relationship Id="rId2" Type="http://schemas.openxmlformats.org/officeDocument/2006/relationships/chart" Target="../charts/chart34.xml"/><Relationship Id="rId1" Type="http://schemas.openxmlformats.org/officeDocument/2006/relationships/slideLayout" Target="../slideLayouts/slideLayout4.xml"/><Relationship Id="rId5" Type="http://schemas.openxmlformats.org/officeDocument/2006/relationships/chart" Target="../charts/chart37.xml"/><Relationship Id="rId4" Type="http://schemas.openxmlformats.org/officeDocument/2006/relationships/chart" Target="../charts/chart36.xml"/></Relationships>
</file>

<file path=ppt/slides/_rels/slide34.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27.jpg"/><Relationship Id="rId1" Type="http://schemas.openxmlformats.org/officeDocument/2006/relationships/slideLayout" Target="../slideLayouts/slideLayout5.xml"/><Relationship Id="rId4" Type="http://schemas.openxmlformats.org/officeDocument/2006/relationships/image" Target="../media/image29.jpg"/></Relationships>
</file>

<file path=ppt/slides/_rels/slide35.xml.rels><?xml version="1.0" encoding="UTF-8" standalone="yes"?>
<Relationships xmlns="http://schemas.openxmlformats.org/package/2006/relationships"><Relationship Id="rId3" Type="http://schemas.openxmlformats.org/officeDocument/2006/relationships/chart" Target="../charts/chart39.xml"/><Relationship Id="rId2" Type="http://schemas.openxmlformats.org/officeDocument/2006/relationships/chart" Target="../charts/chart38.xml"/><Relationship Id="rId1" Type="http://schemas.openxmlformats.org/officeDocument/2006/relationships/slideLayout" Target="../slideLayouts/slideLayout4.xml"/><Relationship Id="rId5" Type="http://schemas.openxmlformats.org/officeDocument/2006/relationships/chart" Target="../charts/chart41.xml"/><Relationship Id="rId4" Type="http://schemas.openxmlformats.org/officeDocument/2006/relationships/chart" Target="../charts/chart40.xml"/></Relationships>
</file>

<file path=ppt/slides/_rels/slide36.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jpg"/><Relationship Id="rId1" Type="http://schemas.openxmlformats.org/officeDocument/2006/relationships/slideLayout" Target="../slideLayouts/slideLayout5.xml"/><Relationship Id="rId6" Type="http://schemas.openxmlformats.org/officeDocument/2006/relationships/image" Target="../media/image23.jpg"/><Relationship Id="rId5" Type="http://schemas.openxmlformats.org/officeDocument/2006/relationships/image" Target="../media/image22.jpg"/><Relationship Id="rId4" Type="http://schemas.openxmlformats.org/officeDocument/2006/relationships/image" Target="../media/image21.jpg"/></Relationships>
</file>

<file path=ppt/slides/_rels/slide37.xml.rels><?xml version="1.0" encoding="UTF-8" standalone="yes"?>
<Relationships xmlns="http://schemas.openxmlformats.org/package/2006/relationships"><Relationship Id="rId3" Type="http://schemas.openxmlformats.org/officeDocument/2006/relationships/chart" Target="../charts/chart43.xml"/><Relationship Id="rId2" Type="http://schemas.openxmlformats.org/officeDocument/2006/relationships/chart" Target="../charts/chart42.xml"/><Relationship Id="rId1" Type="http://schemas.openxmlformats.org/officeDocument/2006/relationships/slideLayout" Target="../slideLayouts/slideLayout2.xml"/><Relationship Id="rId5" Type="http://schemas.openxmlformats.org/officeDocument/2006/relationships/chart" Target="../charts/chart45.xml"/><Relationship Id="rId4" Type="http://schemas.openxmlformats.org/officeDocument/2006/relationships/chart" Target="../charts/chart44.xml"/></Relationships>
</file>

<file path=ppt/slides/_rels/slide38.xml.rels><?xml version="1.0" encoding="UTF-8" standalone="yes"?>
<Relationships xmlns="http://schemas.openxmlformats.org/package/2006/relationships"><Relationship Id="rId3" Type="http://schemas.openxmlformats.org/officeDocument/2006/relationships/chart" Target="../charts/chart47.xml"/><Relationship Id="rId2" Type="http://schemas.openxmlformats.org/officeDocument/2006/relationships/chart" Target="../charts/chart46.xml"/><Relationship Id="rId1" Type="http://schemas.openxmlformats.org/officeDocument/2006/relationships/slideLayout" Target="../slideLayouts/slideLayout4.xml"/><Relationship Id="rId5" Type="http://schemas.openxmlformats.org/officeDocument/2006/relationships/chart" Target="../charts/chart49.xml"/><Relationship Id="rId4" Type="http://schemas.openxmlformats.org/officeDocument/2006/relationships/chart" Target="../charts/chart48.xml"/></Relationships>
</file>

<file path=ppt/slides/_rels/slide39.xml.rels><?xml version="1.0" encoding="UTF-8" standalone="yes"?>
<Relationships xmlns="http://schemas.openxmlformats.org/package/2006/relationships"><Relationship Id="rId3" Type="http://schemas.openxmlformats.org/officeDocument/2006/relationships/chart" Target="../charts/chart51.xml"/><Relationship Id="rId2" Type="http://schemas.openxmlformats.org/officeDocument/2006/relationships/chart" Target="../charts/chart50.xml"/><Relationship Id="rId1" Type="http://schemas.openxmlformats.org/officeDocument/2006/relationships/slideLayout" Target="../slideLayouts/slideLayout4.xml"/><Relationship Id="rId5" Type="http://schemas.openxmlformats.org/officeDocument/2006/relationships/chart" Target="../charts/chart53.xml"/><Relationship Id="rId4" Type="http://schemas.openxmlformats.org/officeDocument/2006/relationships/chart" Target="../charts/chart5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0.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30.jpg"/><Relationship Id="rId1" Type="http://schemas.openxmlformats.org/officeDocument/2006/relationships/slideLayout" Target="../slideLayouts/slideLayout5.xml"/><Relationship Id="rId4" Type="http://schemas.openxmlformats.org/officeDocument/2006/relationships/image" Target="../media/image32.jpg"/></Relationships>
</file>

<file path=ppt/slides/_rels/slide41.xml.rels><?xml version="1.0" encoding="UTF-8" standalone="yes"?>
<Relationships xmlns="http://schemas.openxmlformats.org/package/2006/relationships"><Relationship Id="rId3" Type="http://schemas.openxmlformats.org/officeDocument/2006/relationships/chart" Target="../charts/chart55.xml"/><Relationship Id="rId2" Type="http://schemas.openxmlformats.org/officeDocument/2006/relationships/chart" Target="../charts/chart54.xml"/><Relationship Id="rId1" Type="http://schemas.openxmlformats.org/officeDocument/2006/relationships/slideLayout" Target="../slideLayouts/slideLayout4.xml"/><Relationship Id="rId5" Type="http://schemas.openxmlformats.org/officeDocument/2006/relationships/chart" Target="../charts/chart57.xml"/><Relationship Id="rId4" Type="http://schemas.openxmlformats.org/officeDocument/2006/relationships/chart" Target="../charts/chart5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45.xml.rels><?xml version="1.0" encoding="UTF-8" standalone="yes"?>
<Relationships xmlns="http://schemas.openxmlformats.org/package/2006/relationships"><Relationship Id="rId8" Type="http://schemas.openxmlformats.org/officeDocument/2006/relationships/diagramQuickStyle" Target="../diagrams/quickStyle8.xml"/><Relationship Id="rId13" Type="http://schemas.openxmlformats.org/officeDocument/2006/relationships/image" Target="../media/image39.png"/><Relationship Id="rId3" Type="http://schemas.openxmlformats.org/officeDocument/2006/relationships/image" Target="../media/image34.svg"/><Relationship Id="rId7" Type="http://schemas.openxmlformats.org/officeDocument/2006/relationships/diagramLayout" Target="../diagrams/layout8.xml"/><Relationship Id="rId12" Type="http://schemas.openxmlformats.org/officeDocument/2006/relationships/image" Target="../media/image38.svg"/><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diagramData" Target="../diagrams/data8.xml"/><Relationship Id="rId11" Type="http://schemas.openxmlformats.org/officeDocument/2006/relationships/image" Target="../media/image37.png"/><Relationship Id="rId5" Type="http://schemas.openxmlformats.org/officeDocument/2006/relationships/image" Target="../media/image36.svg"/><Relationship Id="rId10" Type="http://schemas.microsoft.com/office/2007/relationships/diagramDrawing" Target="../diagrams/drawing8.xml"/><Relationship Id="rId4" Type="http://schemas.openxmlformats.org/officeDocument/2006/relationships/image" Target="../media/image35.png"/><Relationship Id="rId9" Type="http://schemas.openxmlformats.org/officeDocument/2006/relationships/diagramColors" Target="../diagrams/colors8.xml"/><Relationship Id="rId14" Type="http://schemas.openxmlformats.org/officeDocument/2006/relationships/image" Target="../media/image40.sv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4.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4.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4.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4.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4.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5A1A0B1-E300-43DA-88D6-687EF12DE426}"/>
              </a:ext>
            </a:extLst>
          </p:cNvPr>
          <p:cNvSpPr>
            <a:spLocks noGrp="1"/>
          </p:cNvSpPr>
          <p:nvPr>
            <p:ph type="ctrTitle"/>
          </p:nvPr>
        </p:nvSpPr>
        <p:spPr>
          <a:xfrm>
            <a:off x="1876424" y="1602360"/>
            <a:ext cx="8791575" cy="2800674"/>
          </a:xfrm>
        </p:spPr>
        <p:txBody>
          <a:bodyPr>
            <a:normAutofit/>
          </a:bodyPr>
          <a:lstStyle/>
          <a:p>
            <a:pPr algn="ctr"/>
            <a:r>
              <a:rPr lang="ru-RU" sz="6000" dirty="0"/>
              <a:t>Сравнение алгоритмов перцептивного хэширования</a:t>
            </a:r>
          </a:p>
        </p:txBody>
      </p:sp>
      <p:sp>
        <p:nvSpPr>
          <p:cNvPr id="3" name="Подзаголовок 2">
            <a:extLst>
              <a:ext uri="{FF2B5EF4-FFF2-40B4-BE49-F238E27FC236}">
                <a16:creationId xmlns:a16="http://schemas.microsoft.com/office/drawing/2014/main" id="{ABE44987-632D-4F98-B1EC-D4DDCAE272F3}"/>
              </a:ext>
            </a:extLst>
          </p:cNvPr>
          <p:cNvSpPr>
            <a:spLocks noGrp="1"/>
          </p:cNvSpPr>
          <p:nvPr>
            <p:ph type="subTitle" idx="1"/>
          </p:nvPr>
        </p:nvSpPr>
        <p:spPr>
          <a:xfrm>
            <a:off x="7373074" y="4881423"/>
            <a:ext cx="3294925" cy="958387"/>
          </a:xfrm>
        </p:spPr>
        <p:txBody>
          <a:bodyPr/>
          <a:lstStyle/>
          <a:p>
            <a:pPr algn="r"/>
            <a:r>
              <a:rPr lang="ru-RU" dirty="0"/>
              <a:t>Копытина Арина</a:t>
            </a:r>
          </a:p>
          <a:p>
            <a:pPr algn="r"/>
            <a:r>
              <a:rPr lang="ru-RU" dirty="0" err="1"/>
              <a:t>Вгу</a:t>
            </a:r>
            <a:r>
              <a:rPr lang="ru-RU" dirty="0"/>
              <a:t> </a:t>
            </a:r>
            <a:r>
              <a:rPr lang="ru-RU" dirty="0" err="1"/>
              <a:t>фкн</a:t>
            </a:r>
            <a:r>
              <a:rPr lang="ru-RU" dirty="0"/>
              <a:t> 2 курс 13 группа</a:t>
            </a:r>
          </a:p>
        </p:txBody>
      </p:sp>
    </p:spTree>
    <p:extLst>
      <p:ext uri="{BB962C8B-B14F-4D97-AF65-F5344CB8AC3E}">
        <p14:creationId xmlns:p14="http://schemas.microsoft.com/office/powerpoint/2010/main" val="18398072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B2DF71C-318B-41CB-974F-31F119947783}"/>
              </a:ext>
            </a:extLst>
          </p:cNvPr>
          <p:cNvSpPr>
            <a:spLocks noGrp="1"/>
          </p:cNvSpPr>
          <p:nvPr>
            <p:ph type="title"/>
          </p:nvPr>
        </p:nvSpPr>
        <p:spPr>
          <a:xfrm>
            <a:off x="1143001" y="287868"/>
            <a:ext cx="9905998" cy="958822"/>
          </a:xfrm>
        </p:spPr>
        <p:txBody>
          <a:bodyPr/>
          <a:lstStyle/>
          <a:p>
            <a:pPr algn="ctr"/>
            <a:r>
              <a:rPr lang="ru-RU" dirty="0"/>
              <a:t>Немного о библиотеке </a:t>
            </a:r>
            <a:r>
              <a:rPr lang="en-US" dirty="0" err="1"/>
              <a:t>vips</a:t>
            </a:r>
            <a:endParaRPr lang="ru-RU" dirty="0"/>
          </a:p>
        </p:txBody>
      </p:sp>
      <p:sp>
        <p:nvSpPr>
          <p:cNvPr id="3" name="Объект 2">
            <a:extLst>
              <a:ext uri="{FF2B5EF4-FFF2-40B4-BE49-F238E27FC236}">
                <a16:creationId xmlns:a16="http://schemas.microsoft.com/office/drawing/2014/main" id="{FE814B10-E05E-4F4E-B61C-212E1A60DAB2}"/>
              </a:ext>
            </a:extLst>
          </p:cNvPr>
          <p:cNvSpPr>
            <a:spLocks noGrp="1"/>
          </p:cNvSpPr>
          <p:nvPr>
            <p:ph idx="1"/>
          </p:nvPr>
        </p:nvSpPr>
        <p:spPr>
          <a:xfrm>
            <a:off x="622300" y="1143000"/>
            <a:ext cx="10947400" cy="5427132"/>
          </a:xfrm>
        </p:spPr>
        <p:txBody>
          <a:bodyPr>
            <a:normAutofit fontScale="92500" lnSpcReduction="10000"/>
          </a:bodyPr>
          <a:lstStyle/>
          <a:p>
            <a:r>
              <a:rPr lang="en-US" sz="1800" dirty="0" err="1"/>
              <a:t>libvips</a:t>
            </a:r>
            <a:r>
              <a:rPr lang="ru-RU" sz="1800" dirty="0"/>
              <a:t> — это библиотека расширенной обработки изображений с открытым исходным кодом, которая использует очень мало памяти и выполняет очень быстрые операции. Библиотека может легко обрабатывать большие изображения и поддерживает приличный диапазон форматов файлов изображений</a:t>
            </a:r>
            <a:r>
              <a:rPr lang="en-US" sz="1800" dirty="0"/>
              <a:t>.</a:t>
            </a:r>
            <a:endParaRPr lang="ru-RU" sz="1800" dirty="0"/>
          </a:p>
          <a:p>
            <a:r>
              <a:rPr lang="ru-RU" sz="1800" dirty="0" err="1"/>
              <a:t>libvips</a:t>
            </a:r>
            <a:r>
              <a:rPr lang="ru-RU" sz="1800" dirty="0"/>
              <a:t> может выполнять практически те же действия, что и </a:t>
            </a:r>
            <a:r>
              <a:rPr lang="ru-RU" sz="1800" dirty="0" err="1"/>
              <a:t>ImageMagick</a:t>
            </a:r>
            <a:r>
              <a:rPr lang="ru-RU" sz="1800" dirty="0"/>
              <a:t>, но намного быстрее и требует сравнительно небольшого объема памяти.</a:t>
            </a:r>
            <a:r>
              <a:rPr lang="en-US" sz="1800" dirty="0"/>
              <a:t> </a:t>
            </a:r>
            <a:endParaRPr lang="ru-RU" sz="1800" dirty="0"/>
          </a:p>
          <a:p>
            <a:r>
              <a:rPr lang="ru-RU" sz="1800" dirty="0"/>
              <a:t>Методы этой библиотеки помогают обрабатывать изображения очень быстро. </a:t>
            </a:r>
            <a:r>
              <a:rPr lang="en-US" sz="1800" dirty="0" err="1"/>
              <a:t>libvips</a:t>
            </a:r>
            <a:r>
              <a:rPr lang="ru-RU" sz="1800" dirty="0"/>
              <a:t> имеет около 300 операций, охватывающих арифметику, гистограммы, свертку, частотную фильтрацию, цвет, повторную выборку, статистику и другие.</a:t>
            </a:r>
          </a:p>
          <a:p>
            <a:r>
              <a:rPr lang="ru-RU" sz="1800" dirty="0" err="1"/>
              <a:t>libvips</a:t>
            </a:r>
            <a:r>
              <a:rPr lang="ru-RU" sz="1800" dirty="0"/>
              <a:t> дает возможность изменять размер изображений</a:t>
            </a:r>
            <a:r>
              <a:rPr lang="en-US" sz="1800" dirty="0"/>
              <a:t> </a:t>
            </a:r>
            <a:r>
              <a:rPr lang="ru-RU" sz="1800" dirty="0"/>
              <a:t>очень быстро. </a:t>
            </a:r>
            <a:endParaRPr lang="en-US" sz="1800" dirty="0"/>
          </a:p>
          <a:p>
            <a:r>
              <a:rPr lang="ru-RU" sz="1800" dirty="0"/>
              <a:t>Библиотека обеспечивает поддержку огромного диапазона числовых типов, от простых 8-битных до сложных 128-битных. </a:t>
            </a:r>
          </a:p>
          <a:p>
            <a:r>
              <a:rPr lang="ru-RU" sz="1800" dirty="0" err="1"/>
              <a:t>libvips</a:t>
            </a:r>
            <a:r>
              <a:rPr lang="ru-RU" sz="1800" dirty="0"/>
              <a:t> предлагает лучшую производительность, чем многие другие библиотеки. Библиотека предоставила поддержку для нескольких важных функций обработки изображений, таких как разделение двух изображений, рисование круга на изображении, копирование изображения, рисование изображения на другом изображении, рисование линии на изображении, добавить два изображения, сетка изображения, сохранить изображение в формате JPEG и многое другое.</a:t>
            </a:r>
          </a:p>
        </p:txBody>
      </p:sp>
    </p:spTree>
    <p:extLst>
      <p:ext uri="{BB962C8B-B14F-4D97-AF65-F5344CB8AC3E}">
        <p14:creationId xmlns:p14="http://schemas.microsoft.com/office/powerpoint/2010/main" val="14160862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91C53A8-D772-4AC3-9EC7-2839E5739EB5}"/>
              </a:ext>
            </a:extLst>
          </p:cNvPr>
          <p:cNvSpPr>
            <a:spLocks noGrp="1"/>
          </p:cNvSpPr>
          <p:nvPr>
            <p:ph type="title"/>
          </p:nvPr>
        </p:nvSpPr>
        <p:spPr>
          <a:xfrm>
            <a:off x="1141410" y="395411"/>
            <a:ext cx="9906000" cy="1047628"/>
          </a:xfrm>
        </p:spPr>
        <p:txBody>
          <a:bodyPr>
            <a:normAutofit/>
          </a:bodyPr>
          <a:lstStyle/>
          <a:p>
            <a:pPr algn="ctr"/>
            <a:r>
              <a:rPr lang="ru-RU" sz="4000" dirty="0"/>
              <a:t>Наши подопытные</a:t>
            </a:r>
          </a:p>
        </p:txBody>
      </p:sp>
      <p:sp>
        <p:nvSpPr>
          <p:cNvPr id="3" name="Текст 2">
            <a:extLst>
              <a:ext uri="{FF2B5EF4-FFF2-40B4-BE49-F238E27FC236}">
                <a16:creationId xmlns:a16="http://schemas.microsoft.com/office/drawing/2014/main" id="{A2D07926-272A-467E-8DCD-01468BF3BD6A}"/>
              </a:ext>
            </a:extLst>
          </p:cNvPr>
          <p:cNvSpPr>
            <a:spLocks noGrp="1"/>
          </p:cNvSpPr>
          <p:nvPr>
            <p:ph type="body" idx="1"/>
          </p:nvPr>
        </p:nvSpPr>
        <p:spPr>
          <a:xfrm>
            <a:off x="645378" y="1652932"/>
            <a:ext cx="3417335" cy="592618"/>
          </a:xfrm>
        </p:spPr>
        <p:txBody>
          <a:bodyPr>
            <a:normAutofit/>
          </a:bodyPr>
          <a:lstStyle/>
          <a:p>
            <a:pPr algn="ctr"/>
            <a:r>
              <a:rPr lang="ru-RU" sz="3200" dirty="0"/>
              <a:t>Белые часики</a:t>
            </a:r>
          </a:p>
        </p:txBody>
      </p:sp>
      <p:sp>
        <p:nvSpPr>
          <p:cNvPr id="5" name="Текст 4">
            <a:extLst>
              <a:ext uri="{FF2B5EF4-FFF2-40B4-BE49-F238E27FC236}">
                <a16:creationId xmlns:a16="http://schemas.microsoft.com/office/drawing/2014/main" id="{0A9F5510-63CF-4E7E-BA41-6673309BAC25}"/>
              </a:ext>
            </a:extLst>
          </p:cNvPr>
          <p:cNvSpPr>
            <a:spLocks noGrp="1"/>
          </p:cNvSpPr>
          <p:nvPr>
            <p:ph type="body" sz="quarter" idx="3"/>
          </p:nvPr>
        </p:nvSpPr>
        <p:spPr>
          <a:xfrm>
            <a:off x="8009781" y="1689288"/>
            <a:ext cx="3417335" cy="556262"/>
          </a:xfrm>
        </p:spPr>
        <p:txBody>
          <a:bodyPr>
            <a:normAutofit/>
          </a:bodyPr>
          <a:lstStyle/>
          <a:p>
            <a:pPr algn="ctr"/>
            <a:r>
              <a:rPr lang="ru-RU" sz="3200" dirty="0"/>
              <a:t>Чёрные часики</a:t>
            </a:r>
          </a:p>
        </p:txBody>
      </p:sp>
      <p:pic>
        <p:nvPicPr>
          <p:cNvPr id="7" name="Объект 5">
            <a:extLst>
              <a:ext uri="{FF2B5EF4-FFF2-40B4-BE49-F238E27FC236}">
                <a16:creationId xmlns:a16="http://schemas.microsoft.com/office/drawing/2014/main" id="{00718C90-8ECC-4115-89B4-5C544171B885}"/>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45378" y="2397787"/>
            <a:ext cx="3417335" cy="3417335"/>
          </a:xfrm>
        </p:spPr>
      </p:pic>
      <p:pic>
        <p:nvPicPr>
          <p:cNvPr id="10" name="Объект 9">
            <a:extLst>
              <a:ext uri="{FF2B5EF4-FFF2-40B4-BE49-F238E27FC236}">
                <a16:creationId xmlns:a16="http://schemas.microsoft.com/office/drawing/2014/main" id="{5F340F58-F612-44E6-AD21-0E91F9641F8C}"/>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8009781" y="2397787"/>
            <a:ext cx="3417335" cy="3417335"/>
          </a:xfrm>
        </p:spPr>
      </p:pic>
      <p:pic>
        <p:nvPicPr>
          <p:cNvPr id="12" name="Рисунок 11">
            <a:extLst>
              <a:ext uri="{FF2B5EF4-FFF2-40B4-BE49-F238E27FC236}">
                <a16:creationId xmlns:a16="http://schemas.microsoft.com/office/drawing/2014/main" id="{00F44371-FCAB-45DB-B987-AD437C549CF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27579" y="2397786"/>
            <a:ext cx="3417336" cy="3417336"/>
          </a:xfrm>
          <a:prstGeom prst="rect">
            <a:avLst/>
          </a:prstGeom>
        </p:spPr>
      </p:pic>
      <p:sp>
        <p:nvSpPr>
          <p:cNvPr id="13" name="Текст 4">
            <a:extLst>
              <a:ext uri="{FF2B5EF4-FFF2-40B4-BE49-F238E27FC236}">
                <a16:creationId xmlns:a16="http://schemas.microsoft.com/office/drawing/2014/main" id="{493BB4F7-B549-4B79-86C8-DF841FC42B3E}"/>
              </a:ext>
            </a:extLst>
          </p:cNvPr>
          <p:cNvSpPr txBox="1">
            <a:spLocks/>
          </p:cNvSpPr>
          <p:nvPr/>
        </p:nvSpPr>
        <p:spPr>
          <a:xfrm>
            <a:off x="4327579" y="1601154"/>
            <a:ext cx="3417335" cy="556262"/>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SzPct val="125000"/>
              <a:buFont typeface="Arial" panose="020B0604020202020204" pitchFamily="34" charset="0"/>
              <a:buNone/>
              <a:defRPr sz="2400" b="0" kern="1200" cap="all" baseline="0">
                <a:solidFill>
                  <a:schemeClr val="tx1"/>
                </a:solidFill>
                <a:latin typeface="+mn-lt"/>
                <a:ea typeface="+mn-ea"/>
                <a:cs typeface="+mn-cs"/>
              </a:defRPr>
            </a:lvl1pPr>
            <a:lvl2pPr marL="457200" indent="0" algn="l" defTabSz="914400" rtl="0" eaLnBrk="1" latinLnBrk="0" hangingPunct="1">
              <a:lnSpc>
                <a:spcPct val="120000"/>
              </a:lnSpc>
              <a:spcBef>
                <a:spcPts val="500"/>
              </a:spcBef>
              <a:buSzPct val="125000"/>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120000"/>
              </a:lnSpc>
              <a:spcBef>
                <a:spcPts val="500"/>
              </a:spcBef>
              <a:buSzPct val="125000"/>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9pPr>
          </a:lstStyle>
          <a:p>
            <a:pPr algn="ctr"/>
            <a:r>
              <a:rPr lang="ru-RU" sz="3200" dirty="0"/>
              <a:t>красные часики</a:t>
            </a:r>
          </a:p>
        </p:txBody>
      </p:sp>
    </p:spTree>
    <p:extLst>
      <p:ext uri="{BB962C8B-B14F-4D97-AF65-F5344CB8AC3E}">
        <p14:creationId xmlns:p14="http://schemas.microsoft.com/office/powerpoint/2010/main" val="19454874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0EC70AE-CD1A-4B45-83CD-8907DA6525EA}"/>
              </a:ext>
            </a:extLst>
          </p:cNvPr>
          <p:cNvSpPr>
            <a:spLocks noGrp="1"/>
          </p:cNvSpPr>
          <p:nvPr>
            <p:ph type="title"/>
          </p:nvPr>
        </p:nvSpPr>
        <p:spPr>
          <a:xfrm>
            <a:off x="1143000" y="432860"/>
            <a:ext cx="9906000" cy="1141941"/>
          </a:xfrm>
        </p:spPr>
        <p:txBody>
          <a:bodyPr/>
          <a:lstStyle/>
          <a:p>
            <a:pPr algn="ctr"/>
            <a:r>
              <a:rPr lang="ru-RU" dirty="0"/>
              <a:t>Подопытные белые часики</a:t>
            </a:r>
          </a:p>
        </p:txBody>
      </p:sp>
      <p:sp>
        <p:nvSpPr>
          <p:cNvPr id="3" name="Текст 2">
            <a:extLst>
              <a:ext uri="{FF2B5EF4-FFF2-40B4-BE49-F238E27FC236}">
                <a16:creationId xmlns:a16="http://schemas.microsoft.com/office/drawing/2014/main" id="{75F61DF2-8618-4DDD-B512-99BA11103F09}"/>
              </a:ext>
            </a:extLst>
          </p:cNvPr>
          <p:cNvSpPr>
            <a:spLocks noGrp="1"/>
          </p:cNvSpPr>
          <p:nvPr>
            <p:ph type="body" idx="1"/>
          </p:nvPr>
        </p:nvSpPr>
        <p:spPr>
          <a:xfrm>
            <a:off x="8144085" y="1574801"/>
            <a:ext cx="3301200" cy="597886"/>
          </a:xfrm>
        </p:spPr>
        <p:txBody>
          <a:bodyPr/>
          <a:lstStyle/>
          <a:p>
            <a:pPr algn="ctr"/>
            <a:r>
              <a:rPr lang="en-US" dirty="0"/>
              <a:t>Low photo</a:t>
            </a:r>
            <a:endParaRPr lang="ru-RU" dirty="0"/>
          </a:p>
        </p:txBody>
      </p:sp>
      <p:pic>
        <p:nvPicPr>
          <p:cNvPr id="8" name="Объект 7">
            <a:extLst>
              <a:ext uri="{FF2B5EF4-FFF2-40B4-BE49-F238E27FC236}">
                <a16:creationId xmlns:a16="http://schemas.microsoft.com/office/drawing/2014/main" id="{27CEAC7C-6633-4D8B-BC89-4504ED412193}"/>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812062" y="2506454"/>
            <a:ext cx="2592396" cy="2592396"/>
          </a:xfrm>
        </p:spPr>
      </p:pic>
      <p:sp>
        <p:nvSpPr>
          <p:cNvPr id="5" name="Текст 4">
            <a:extLst>
              <a:ext uri="{FF2B5EF4-FFF2-40B4-BE49-F238E27FC236}">
                <a16:creationId xmlns:a16="http://schemas.microsoft.com/office/drawing/2014/main" id="{16CB9788-F7E6-45C0-8FF7-0D79CD1DC238}"/>
              </a:ext>
            </a:extLst>
          </p:cNvPr>
          <p:cNvSpPr>
            <a:spLocks noGrp="1"/>
          </p:cNvSpPr>
          <p:nvPr>
            <p:ph type="body" sz="quarter" idx="3"/>
          </p:nvPr>
        </p:nvSpPr>
        <p:spPr>
          <a:xfrm>
            <a:off x="4379940" y="1579220"/>
            <a:ext cx="3301200" cy="597886"/>
          </a:xfrm>
        </p:spPr>
        <p:txBody>
          <a:bodyPr/>
          <a:lstStyle/>
          <a:p>
            <a:pPr algn="ctr"/>
            <a:r>
              <a:rPr lang="en-US" dirty="0"/>
              <a:t>low-quality photo</a:t>
            </a:r>
            <a:endParaRPr lang="ru-RU" dirty="0"/>
          </a:p>
        </p:txBody>
      </p:sp>
      <p:sp>
        <p:nvSpPr>
          <p:cNvPr id="9" name="Текст 4">
            <a:extLst>
              <a:ext uri="{FF2B5EF4-FFF2-40B4-BE49-F238E27FC236}">
                <a16:creationId xmlns:a16="http://schemas.microsoft.com/office/drawing/2014/main" id="{F5604F73-D44B-4880-B5FB-CC41FE710A2E}"/>
              </a:ext>
            </a:extLst>
          </p:cNvPr>
          <p:cNvSpPr txBox="1">
            <a:spLocks/>
          </p:cNvSpPr>
          <p:nvPr/>
        </p:nvSpPr>
        <p:spPr>
          <a:xfrm>
            <a:off x="615795" y="1579220"/>
            <a:ext cx="3301200" cy="597886"/>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SzPct val="125000"/>
              <a:buFont typeface="Arial" panose="020B0604020202020204" pitchFamily="34" charset="0"/>
              <a:buNone/>
              <a:defRPr sz="2400" b="0" kern="1200" cap="all" baseline="0">
                <a:solidFill>
                  <a:schemeClr val="tx1"/>
                </a:solidFill>
                <a:latin typeface="+mn-lt"/>
                <a:ea typeface="+mn-ea"/>
                <a:cs typeface="+mn-cs"/>
              </a:defRPr>
            </a:lvl1pPr>
            <a:lvl2pPr marL="457200" indent="0" algn="l" defTabSz="914400" rtl="0" eaLnBrk="1" latinLnBrk="0" hangingPunct="1">
              <a:lnSpc>
                <a:spcPct val="120000"/>
              </a:lnSpc>
              <a:spcBef>
                <a:spcPts val="500"/>
              </a:spcBef>
              <a:buSzPct val="125000"/>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120000"/>
              </a:lnSpc>
              <a:spcBef>
                <a:spcPts val="500"/>
              </a:spcBef>
              <a:buSzPct val="125000"/>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9pPr>
          </a:lstStyle>
          <a:p>
            <a:pPr algn="ctr"/>
            <a:r>
              <a:rPr lang="en-US" dirty="0"/>
              <a:t>color photo</a:t>
            </a:r>
            <a:endParaRPr lang="ru-RU" dirty="0"/>
          </a:p>
        </p:txBody>
      </p:sp>
      <p:pic>
        <p:nvPicPr>
          <p:cNvPr id="15" name="Объект 14">
            <a:extLst>
              <a:ext uri="{FF2B5EF4-FFF2-40B4-BE49-F238E27FC236}">
                <a16:creationId xmlns:a16="http://schemas.microsoft.com/office/drawing/2014/main" id="{5153AFD7-5852-4F8A-8A02-DBAB2AF7A224}"/>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9108260" y="3750058"/>
            <a:ext cx="2592396" cy="2592396"/>
          </a:xfrm>
        </p:spPr>
      </p:pic>
      <p:pic>
        <p:nvPicPr>
          <p:cNvPr id="17" name="Рисунок 16">
            <a:extLst>
              <a:ext uri="{FF2B5EF4-FFF2-40B4-BE49-F238E27FC236}">
                <a16:creationId xmlns:a16="http://schemas.microsoft.com/office/drawing/2014/main" id="{54B5FFDA-732F-418B-9C03-DB3048FBB87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2234" y="2445709"/>
            <a:ext cx="2608697" cy="2608697"/>
          </a:xfrm>
          <a:prstGeom prst="rect">
            <a:avLst/>
          </a:prstGeom>
        </p:spPr>
      </p:pic>
      <p:pic>
        <p:nvPicPr>
          <p:cNvPr id="19" name="Рисунок 18">
            <a:extLst>
              <a:ext uri="{FF2B5EF4-FFF2-40B4-BE49-F238E27FC236}">
                <a16:creationId xmlns:a16="http://schemas.microsoft.com/office/drawing/2014/main" id="{D2CF840F-9F39-4C07-A0B0-EA61BBD9FAA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71243" y="3710691"/>
            <a:ext cx="2608697" cy="2608697"/>
          </a:xfrm>
          <a:prstGeom prst="rect">
            <a:avLst/>
          </a:prstGeom>
          <a:solidFill>
            <a:srgbClr val="FFFFFF">
              <a:shade val="85000"/>
            </a:srgbClr>
          </a:solidFill>
          <a:ln w="88900" cap="sq">
            <a:solidFill>
              <a:srgbClr val="FFFFFF"/>
            </a:solidFill>
            <a:miter lim="800000"/>
          </a:ln>
          <a:effectLst/>
          <a:scene3d>
            <a:camera prst="orthographicFront"/>
            <a:lightRig rig="twoPt" dir="t">
              <a:rot lat="0" lon="0" rev="7200000"/>
            </a:lightRig>
          </a:scene3d>
          <a:sp3d>
            <a:bevelT w="25400" h="19050"/>
            <a:contourClr>
              <a:srgbClr val="FFFFFF"/>
            </a:contourClr>
          </a:sp3d>
        </p:spPr>
      </p:pic>
      <p:pic>
        <p:nvPicPr>
          <p:cNvPr id="6" name="Рисунок 5">
            <a:extLst>
              <a:ext uri="{FF2B5EF4-FFF2-40B4-BE49-F238E27FC236}">
                <a16:creationId xmlns:a16="http://schemas.microsoft.com/office/drawing/2014/main" id="{371A48C4-95E2-4766-A52E-A8DA8D2FE16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17811" y="2477619"/>
            <a:ext cx="2825458" cy="2825458"/>
          </a:xfrm>
          <a:prstGeom prst="rect">
            <a:avLst/>
          </a:prstGeom>
        </p:spPr>
      </p:pic>
    </p:spTree>
    <p:extLst>
      <p:ext uri="{BB962C8B-B14F-4D97-AF65-F5344CB8AC3E}">
        <p14:creationId xmlns:p14="http://schemas.microsoft.com/office/powerpoint/2010/main" val="31450062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3263575-281E-43E4-B23B-36BC10DE9E60}"/>
              </a:ext>
            </a:extLst>
          </p:cNvPr>
          <p:cNvSpPr>
            <a:spLocks noGrp="1"/>
          </p:cNvSpPr>
          <p:nvPr>
            <p:ph type="title"/>
          </p:nvPr>
        </p:nvSpPr>
        <p:spPr>
          <a:xfrm>
            <a:off x="1141413" y="384838"/>
            <a:ext cx="9905998" cy="1478570"/>
          </a:xfrm>
        </p:spPr>
        <p:txBody>
          <a:bodyPr/>
          <a:lstStyle/>
          <a:p>
            <a:pPr algn="ctr"/>
            <a:r>
              <a:rPr lang="ru-RU" dirty="0"/>
              <a:t>Сравнение скорости обработки фото хэш-функциями Подопытных белых часиков</a:t>
            </a:r>
          </a:p>
        </p:txBody>
      </p:sp>
      <p:graphicFrame>
        <p:nvGraphicFramePr>
          <p:cNvPr id="6" name="Объект 5">
            <a:extLst>
              <a:ext uri="{FF2B5EF4-FFF2-40B4-BE49-F238E27FC236}">
                <a16:creationId xmlns:a16="http://schemas.microsoft.com/office/drawing/2014/main" id="{CE92185A-00DD-4770-8B5B-6306A8108E82}"/>
              </a:ext>
            </a:extLst>
          </p:cNvPr>
          <p:cNvGraphicFramePr>
            <a:graphicFrameLocks noGrp="1"/>
          </p:cNvGraphicFramePr>
          <p:nvPr>
            <p:ph idx="1"/>
            <p:extLst>
              <p:ext uri="{D42A27DB-BD31-4B8C-83A1-F6EECF244321}">
                <p14:modId xmlns:p14="http://schemas.microsoft.com/office/powerpoint/2010/main" val="1789767842"/>
              </p:ext>
            </p:extLst>
          </p:nvPr>
        </p:nvGraphicFramePr>
        <p:xfrm>
          <a:off x="1141413" y="4302532"/>
          <a:ext cx="9905998" cy="2479964"/>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7" name="Объект 5">
            <a:extLst>
              <a:ext uri="{FF2B5EF4-FFF2-40B4-BE49-F238E27FC236}">
                <a16:creationId xmlns:a16="http://schemas.microsoft.com/office/drawing/2014/main" id="{EE336276-9270-4F6F-9367-6DA868360EC4}"/>
              </a:ext>
            </a:extLst>
          </p:cNvPr>
          <p:cNvGraphicFramePr>
            <a:graphicFrameLocks/>
          </p:cNvGraphicFramePr>
          <p:nvPr>
            <p:extLst>
              <p:ext uri="{D42A27DB-BD31-4B8C-83A1-F6EECF244321}">
                <p14:modId xmlns:p14="http://schemas.microsoft.com/office/powerpoint/2010/main" val="196288542"/>
              </p:ext>
            </p:extLst>
          </p:nvPr>
        </p:nvGraphicFramePr>
        <p:xfrm>
          <a:off x="6232164" y="1723694"/>
          <a:ext cx="5510210" cy="2759392"/>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8" name="Объект 5">
            <a:extLst>
              <a:ext uri="{FF2B5EF4-FFF2-40B4-BE49-F238E27FC236}">
                <a16:creationId xmlns:a16="http://schemas.microsoft.com/office/drawing/2014/main" id="{CC7AE1A4-BA0E-4E17-9302-BBD04C98CEF7}"/>
              </a:ext>
            </a:extLst>
          </p:cNvPr>
          <p:cNvGraphicFramePr>
            <a:graphicFrameLocks/>
          </p:cNvGraphicFramePr>
          <p:nvPr>
            <p:extLst>
              <p:ext uri="{D42A27DB-BD31-4B8C-83A1-F6EECF244321}">
                <p14:modId xmlns:p14="http://schemas.microsoft.com/office/powerpoint/2010/main" val="3252660166"/>
              </p:ext>
            </p:extLst>
          </p:nvPr>
        </p:nvGraphicFramePr>
        <p:xfrm>
          <a:off x="446450" y="1723694"/>
          <a:ext cx="5513387" cy="2759392"/>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2799734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0EC70AE-CD1A-4B45-83CD-8907DA6525EA}"/>
              </a:ext>
            </a:extLst>
          </p:cNvPr>
          <p:cNvSpPr>
            <a:spLocks noGrp="1"/>
          </p:cNvSpPr>
          <p:nvPr>
            <p:ph type="title"/>
          </p:nvPr>
        </p:nvSpPr>
        <p:spPr>
          <a:xfrm>
            <a:off x="1143000" y="432860"/>
            <a:ext cx="9906000" cy="1141941"/>
          </a:xfrm>
        </p:spPr>
        <p:txBody>
          <a:bodyPr/>
          <a:lstStyle/>
          <a:p>
            <a:pPr algn="ctr"/>
            <a:r>
              <a:rPr lang="ru-RU" dirty="0"/>
              <a:t>Подопытные красные часики</a:t>
            </a:r>
          </a:p>
        </p:txBody>
      </p:sp>
      <p:sp>
        <p:nvSpPr>
          <p:cNvPr id="3" name="Текст 2">
            <a:extLst>
              <a:ext uri="{FF2B5EF4-FFF2-40B4-BE49-F238E27FC236}">
                <a16:creationId xmlns:a16="http://schemas.microsoft.com/office/drawing/2014/main" id="{75F61DF2-8618-4DDD-B512-99BA11103F09}"/>
              </a:ext>
            </a:extLst>
          </p:cNvPr>
          <p:cNvSpPr>
            <a:spLocks noGrp="1"/>
          </p:cNvSpPr>
          <p:nvPr>
            <p:ph type="body" idx="1"/>
          </p:nvPr>
        </p:nvSpPr>
        <p:spPr>
          <a:xfrm>
            <a:off x="8144085" y="1574801"/>
            <a:ext cx="3301200" cy="597886"/>
          </a:xfrm>
        </p:spPr>
        <p:txBody>
          <a:bodyPr/>
          <a:lstStyle/>
          <a:p>
            <a:pPr algn="ctr"/>
            <a:r>
              <a:rPr lang="en-US" dirty="0"/>
              <a:t>Low photo</a:t>
            </a:r>
            <a:endParaRPr lang="ru-RU" dirty="0"/>
          </a:p>
        </p:txBody>
      </p:sp>
      <p:sp>
        <p:nvSpPr>
          <p:cNvPr id="5" name="Текст 4">
            <a:extLst>
              <a:ext uri="{FF2B5EF4-FFF2-40B4-BE49-F238E27FC236}">
                <a16:creationId xmlns:a16="http://schemas.microsoft.com/office/drawing/2014/main" id="{16CB9788-F7E6-45C0-8FF7-0D79CD1DC238}"/>
              </a:ext>
            </a:extLst>
          </p:cNvPr>
          <p:cNvSpPr>
            <a:spLocks noGrp="1"/>
          </p:cNvSpPr>
          <p:nvPr>
            <p:ph type="body" sz="quarter" idx="3"/>
          </p:nvPr>
        </p:nvSpPr>
        <p:spPr>
          <a:xfrm>
            <a:off x="4379940" y="1579220"/>
            <a:ext cx="3301200" cy="597886"/>
          </a:xfrm>
        </p:spPr>
        <p:txBody>
          <a:bodyPr/>
          <a:lstStyle/>
          <a:p>
            <a:pPr algn="ctr"/>
            <a:r>
              <a:rPr lang="en-US" dirty="0"/>
              <a:t>low-quality photo</a:t>
            </a:r>
            <a:endParaRPr lang="ru-RU" dirty="0"/>
          </a:p>
        </p:txBody>
      </p:sp>
      <p:sp>
        <p:nvSpPr>
          <p:cNvPr id="9" name="Текст 4">
            <a:extLst>
              <a:ext uri="{FF2B5EF4-FFF2-40B4-BE49-F238E27FC236}">
                <a16:creationId xmlns:a16="http://schemas.microsoft.com/office/drawing/2014/main" id="{F5604F73-D44B-4880-B5FB-CC41FE710A2E}"/>
              </a:ext>
            </a:extLst>
          </p:cNvPr>
          <p:cNvSpPr txBox="1">
            <a:spLocks/>
          </p:cNvSpPr>
          <p:nvPr/>
        </p:nvSpPr>
        <p:spPr>
          <a:xfrm>
            <a:off x="615795" y="1579220"/>
            <a:ext cx="3301200" cy="597886"/>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SzPct val="125000"/>
              <a:buFont typeface="Arial" panose="020B0604020202020204" pitchFamily="34" charset="0"/>
              <a:buNone/>
              <a:defRPr sz="2400" b="0" kern="1200" cap="all" baseline="0">
                <a:solidFill>
                  <a:schemeClr val="tx1"/>
                </a:solidFill>
                <a:latin typeface="+mn-lt"/>
                <a:ea typeface="+mn-ea"/>
                <a:cs typeface="+mn-cs"/>
              </a:defRPr>
            </a:lvl1pPr>
            <a:lvl2pPr marL="457200" indent="0" algn="l" defTabSz="914400" rtl="0" eaLnBrk="1" latinLnBrk="0" hangingPunct="1">
              <a:lnSpc>
                <a:spcPct val="120000"/>
              </a:lnSpc>
              <a:spcBef>
                <a:spcPts val="500"/>
              </a:spcBef>
              <a:buSzPct val="125000"/>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120000"/>
              </a:lnSpc>
              <a:spcBef>
                <a:spcPts val="500"/>
              </a:spcBef>
              <a:buSzPct val="125000"/>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9pPr>
          </a:lstStyle>
          <a:p>
            <a:pPr algn="ctr"/>
            <a:r>
              <a:rPr lang="en-US" dirty="0"/>
              <a:t>color photo</a:t>
            </a:r>
            <a:endParaRPr lang="ru-RU" dirty="0"/>
          </a:p>
        </p:txBody>
      </p:sp>
      <p:pic>
        <p:nvPicPr>
          <p:cNvPr id="14" name="Объект 9">
            <a:extLst>
              <a:ext uri="{FF2B5EF4-FFF2-40B4-BE49-F238E27FC236}">
                <a16:creationId xmlns:a16="http://schemas.microsoft.com/office/drawing/2014/main" id="{999A76BF-E1FD-4D87-A59B-8001875E4784}"/>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681140" y="2454851"/>
            <a:ext cx="2592396" cy="2592396"/>
          </a:xfrm>
        </p:spPr>
      </p:pic>
      <p:pic>
        <p:nvPicPr>
          <p:cNvPr id="18" name="Объект 13">
            <a:extLst>
              <a:ext uri="{FF2B5EF4-FFF2-40B4-BE49-F238E27FC236}">
                <a16:creationId xmlns:a16="http://schemas.microsoft.com/office/drawing/2014/main" id="{77D3BF37-4215-45FB-A490-858A1D9B87D6}"/>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9202250" y="3758208"/>
            <a:ext cx="2592396" cy="2592396"/>
          </a:xfrm>
        </p:spPr>
      </p:pic>
      <p:pic>
        <p:nvPicPr>
          <p:cNvPr id="20" name="Рисунок 19">
            <a:extLst>
              <a:ext uri="{FF2B5EF4-FFF2-40B4-BE49-F238E27FC236}">
                <a16:creationId xmlns:a16="http://schemas.microsoft.com/office/drawing/2014/main" id="{5CF2BEED-D34D-47A0-AFDE-A6BB464F278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0936" y="2454851"/>
            <a:ext cx="2592396" cy="2592396"/>
          </a:xfrm>
          <a:prstGeom prst="rect">
            <a:avLst/>
          </a:prstGeom>
        </p:spPr>
      </p:pic>
      <p:pic>
        <p:nvPicPr>
          <p:cNvPr id="21" name="Рисунок 20">
            <a:extLst>
              <a:ext uri="{FF2B5EF4-FFF2-40B4-BE49-F238E27FC236}">
                <a16:creationId xmlns:a16="http://schemas.microsoft.com/office/drawing/2014/main" id="{6D9E7E62-C4B2-4251-B3D8-98DC6983E01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87543" y="3751048"/>
            <a:ext cx="2592397" cy="2592397"/>
          </a:xfrm>
          <a:prstGeom prst="rect">
            <a:avLst/>
          </a:prstGeom>
        </p:spPr>
      </p:pic>
      <p:pic>
        <p:nvPicPr>
          <p:cNvPr id="16" name="Рисунок 15">
            <a:extLst>
              <a:ext uri="{FF2B5EF4-FFF2-40B4-BE49-F238E27FC236}">
                <a16:creationId xmlns:a16="http://schemas.microsoft.com/office/drawing/2014/main" id="{8EE649A2-E814-4E95-BD3B-D9139F517CE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20928" y="2462903"/>
            <a:ext cx="2815877" cy="2815877"/>
          </a:xfrm>
          <a:prstGeom prst="rect">
            <a:avLst/>
          </a:prstGeom>
        </p:spPr>
      </p:pic>
    </p:spTree>
    <p:extLst>
      <p:ext uri="{BB962C8B-B14F-4D97-AF65-F5344CB8AC3E}">
        <p14:creationId xmlns:p14="http://schemas.microsoft.com/office/powerpoint/2010/main" val="19416240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3263575-281E-43E4-B23B-36BC10DE9E60}"/>
              </a:ext>
            </a:extLst>
          </p:cNvPr>
          <p:cNvSpPr>
            <a:spLocks noGrp="1"/>
          </p:cNvSpPr>
          <p:nvPr>
            <p:ph type="title"/>
          </p:nvPr>
        </p:nvSpPr>
        <p:spPr>
          <a:xfrm>
            <a:off x="1141413" y="384838"/>
            <a:ext cx="9905998" cy="1478570"/>
          </a:xfrm>
        </p:spPr>
        <p:txBody>
          <a:bodyPr/>
          <a:lstStyle/>
          <a:p>
            <a:pPr algn="ctr"/>
            <a:r>
              <a:rPr lang="ru-RU" dirty="0"/>
              <a:t>Сравнение скорости обработки фото хэш-функциями Подопытных красных часиков</a:t>
            </a:r>
          </a:p>
        </p:txBody>
      </p:sp>
      <p:graphicFrame>
        <p:nvGraphicFramePr>
          <p:cNvPr id="6" name="Объект 5">
            <a:extLst>
              <a:ext uri="{FF2B5EF4-FFF2-40B4-BE49-F238E27FC236}">
                <a16:creationId xmlns:a16="http://schemas.microsoft.com/office/drawing/2014/main" id="{CE92185A-00DD-4770-8B5B-6306A8108E82}"/>
              </a:ext>
            </a:extLst>
          </p:cNvPr>
          <p:cNvGraphicFramePr>
            <a:graphicFrameLocks noGrp="1"/>
          </p:cNvGraphicFramePr>
          <p:nvPr>
            <p:ph idx="1"/>
            <p:extLst>
              <p:ext uri="{D42A27DB-BD31-4B8C-83A1-F6EECF244321}">
                <p14:modId xmlns:p14="http://schemas.microsoft.com/office/powerpoint/2010/main" val="3420232064"/>
              </p:ext>
            </p:extLst>
          </p:nvPr>
        </p:nvGraphicFramePr>
        <p:xfrm>
          <a:off x="1141413" y="4302532"/>
          <a:ext cx="9905998" cy="2479964"/>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7" name="Объект 5">
            <a:extLst>
              <a:ext uri="{FF2B5EF4-FFF2-40B4-BE49-F238E27FC236}">
                <a16:creationId xmlns:a16="http://schemas.microsoft.com/office/drawing/2014/main" id="{EE336276-9270-4F6F-9367-6DA868360EC4}"/>
              </a:ext>
            </a:extLst>
          </p:cNvPr>
          <p:cNvGraphicFramePr>
            <a:graphicFrameLocks/>
          </p:cNvGraphicFramePr>
          <p:nvPr>
            <p:extLst>
              <p:ext uri="{D42A27DB-BD31-4B8C-83A1-F6EECF244321}">
                <p14:modId xmlns:p14="http://schemas.microsoft.com/office/powerpoint/2010/main" val="3927570059"/>
              </p:ext>
            </p:extLst>
          </p:nvPr>
        </p:nvGraphicFramePr>
        <p:xfrm>
          <a:off x="581025" y="1543140"/>
          <a:ext cx="5510210" cy="2759392"/>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8" name="Объект 5">
            <a:extLst>
              <a:ext uri="{FF2B5EF4-FFF2-40B4-BE49-F238E27FC236}">
                <a16:creationId xmlns:a16="http://schemas.microsoft.com/office/drawing/2014/main" id="{CC7AE1A4-BA0E-4E17-9302-BBD04C98CEF7}"/>
              </a:ext>
            </a:extLst>
          </p:cNvPr>
          <p:cNvGraphicFramePr>
            <a:graphicFrameLocks/>
          </p:cNvGraphicFramePr>
          <p:nvPr>
            <p:extLst>
              <p:ext uri="{D42A27DB-BD31-4B8C-83A1-F6EECF244321}">
                <p14:modId xmlns:p14="http://schemas.microsoft.com/office/powerpoint/2010/main" val="358402422"/>
              </p:ext>
            </p:extLst>
          </p:nvPr>
        </p:nvGraphicFramePr>
        <p:xfrm>
          <a:off x="6100767" y="1543140"/>
          <a:ext cx="5513387" cy="2759392"/>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26239553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0EC70AE-CD1A-4B45-83CD-8907DA6525EA}"/>
              </a:ext>
            </a:extLst>
          </p:cNvPr>
          <p:cNvSpPr>
            <a:spLocks noGrp="1"/>
          </p:cNvSpPr>
          <p:nvPr>
            <p:ph type="title"/>
          </p:nvPr>
        </p:nvSpPr>
        <p:spPr>
          <a:xfrm>
            <a:off x="1143000" y="432860"/>
            <a:ext cx="9906000" cy="1141941"/>
          </a:xfrm>
        </p:spPr>
        <p:txBody>
          <a:bodyPr/>
          <a:lstStyle/>
          <a:p>
            <a:pPr algn="ctr"/>
            <a:r>
              <a:rPr lang="ru-RU" dirty="0"/>
              <a:t>Подопытные чёрные часики</a:t>
            </a:r>
          </a:p>
        </p:txBody>
      </p:sp>
      <p:sp>
        <p:nvSpPr>
          <p:cNvPr id="3" name="Текст 2">
            <a:extLst>
              <a:ext uri="{FF2B5EF4-FFF2-40B4-BE49-F238E27FC236}">
                <a16:creationId xmlns:a16="http://schemas.microsoft.com/office/drawing/2014/main" id="{75F61DF2-8618-4DDD-B512-99BA11103F09}"/>
              </a:ext>
            </a:extLst>
          </p:cNvPr>
          <p:cNvSpPr>
            <a:spLocks noGrp="1"/>
          </p:cNvSpPr>
          <p:nvPr>
            <p:ph type="body" idx="1"/>
          </p:nvPr>
        </p:nvSpPr>
        <p:spPr>
          <a:xfrm>
            <a:off x="8144085" y="1574801"/>
            <a:ext cx="3301200" cy="597886"/>
          </a:xfrm>
        </p:spPr>
        <p:txBody>
          <a:bodyPr/>
          <a:lstStyle/>
          <a:p>
            <a:pPr algn="ctr"/>
            <a:r>
              <a:rPr lang="en-US" dirty="0"/>
              <a:t>Low photo</a:t>
            </a:r>
            <a:endParaRPr lang="ru-RU" dirty="0"/>
          </a:p>
        </p:txBody>
      </p:sp>
      <p:sp>
        <p:nvSpPr>
          <p:cNvPr id="5" name="Текст 4">
            <a:extLst>
              <a:ext uri="{FF2B5EF4-FFF2-40B4-BE49-F238E27FC236}">
                <a16:creationId xmlns:a16="http://schemas.microsoft.com/office/drawing/2014/main" id="{16CB9788-F7E6-45C0-8FF7-0D79CD1DC238}"/>
              </a:ext>
            </a:extLst>
          </p:cNvPr>
          <p:cNvSpPr>
            <a:spLocks noGrp="1"/>
          </p:cNvSpPr>
          <p:nvPr>
            <p:ph type="body" sz="quarter" idx="3"/>
          </p:nvPr>
        </p:nvSpPr>
        <p:spPr>
          <a:xfrm>
            <a:off x="4379940" y="1579220"/>
            <a:ext cx="3301200" cy="597886"/>
          </a:xfrm>
        </p:spPr>
        <p:txBody>
          <a:bodyPr/>
          <a:lstStyle/>
          <a:p>
            <a:pPr algn="ctr"/>
            <a:r>
              <a:rPr lang="en-US" dirty="0"/>
              <a:t>low-quality photo</a:t>
            </a:r>
            <a:endParaRPr lang="ru-RU" dirty="0"/>
          </a:p>
        </p:txBody>
      </p:sp>
      <p:sp>
        <p:nvSpPr>
          <p:cNvPr id="9" name="Текст 4">
            <a:extLst>
              <a:ext uri="{FF2B5EF4-FFF2-40B4-BE49-F238E27FC236}">
                <a16:creationId xmlns:a16="http://schemas.microsoft.com/office/drawing/2014/main" id="{F5604F73-D44B-4880-B5FB-CC41FE710A2E}"/>
              </a:ext>
            </a:extLst>
          </p:cNvPr>
          <p:cNvSpPr txBox="1">
            <a:spLocks/>
          </p:cNvSpPr>
          <p:nvPr/>
        </p:nvSpPr>
        <p:spPr>
          <a:xfrm>
            <a:off x="615795" y="1579220"/>
            <a:ext cx="3301200" cy="597886"/>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SzPct val="125000"/>
              <a:buFont typeface="Arial" panose="020B0604020202020204" pitchFamily="34" charset="0"/>
              <a:buNone/>
              <a:defRPr sz="2400" b="0" kern="1200" cap="all" baseline="0">
                <a:solidFill>
                  <a:schemeClr val="tx1"/>
                </a:solidFill>
                <a:latin typeface="+mn-lt"/>
                <a:ea typeface="+mn-ea"/>
                <a:cs typeface="+mn-cs"/>
              </a:defRPr>
            </a:lvl1pPr>
            <a:lvl2pPr marL="457200" indent="0" algn="l" defTabSz="914400" rtl="0" eaLnBrk="1" latinLnBrk="0" hangingPunct="1">
              <a:lnSpc>
                <a:spcPct val="120000"/>
              </a:lnSpc>
              <a:spcBef>
                <a:spcPts val="500"/>
              </a:spcBef>
              <a:buSzPct val="125000"/>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120000"/>
              </a:lnSpc>
              <a:spcBef>
                <a:spcPts val="500"/>
              </a:spcBef>
              <a:buSzPct val="125000"/>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9pPr>
          </a:lstStyle>
          <a:p>
            <a:pPr algn="ctr"/>
            <a:r>
              <a:rPr lang="en-US" dirty="0"/>
              <a:t>color photo</a:t>
            </a:r>
            <a:endParaRPr lang="ru-RU" dirty="0"/>
          </a:p>
        </p:txBody>
      </p:sp>
      <p:pic>
        <p:nvPicPr>
          <p:cNvPr id="6" name="Рисунок 5">
            <a:extLst>
              <a:ext uri="{FF2B5EF4-FFF2-40B4-BE49-F238E27FC236}">
                <a16:creationId xmlns:a16="http://schemas.microsoft.com/office/drawing/2014/main" id="{901390DC-FA5F-4A97-B106-22F456FD802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10861" y="2454851"/>
            <a:ext cx="2922367" cy="2922367"/>
          </a:xfrm>
          <a:prstGeom prst="rect">
            <a:avLst/>
          </a:prstGeom>
        </p:spPr>
      </p:pic>
      <p:pic>
        <p:nvPicPr>
          <p:cNvPr id="13" name="Рисунок 12">
            <a:extLst>
              <a:ext uri="{FF2B5EF4-FFF2-40B4-BE49-F238E27FC236}">
                <a16:creationId xmlns:a16="http://schemas.microsoft.com/office/drawing/2014/main" id="{C23DFA18-4D19-40E6-955B-A8E642B79E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1243" y="2454851"/>
            <a:ext cx="2592396" cy="2592396"/>
          </a:xfrm>
          <a:prstGeom prst="rect">
            <a:avLst/>
          </a:prstGeom>
        </p:spPr>
      </p:pic>
      <p:pic>
        <p:nvPicPr>
          <p:cNvPr id="15" name="Рисунок 14">
            <a:extLst>
              <a:ext uri="{FF2B5EF4-FFF2-40B4-BE49-F238E27FC236}">
                <a16:creationId xmlns:a16="http://schemas.microsoft.com/office/drawing/2014/main" id="{FA341B68-0A6E-40AC-8F90-CD3A3AC2754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81453" y="3751049"/>
            <a:ext cx="2592396" cy="2592396"/>
          </a:xfrm>
          <a:prstGeom prst="rect">
            <a:avLst/>
          </a:prstGeom>
        </p:spPr>
      </p:pic>
      <p:pic>
        <p:nvPicPr>
          <p:cNvPr id="19" name="Объект 7">
            <a:extLst>
              <a:ext uri="{FF2B5EF4-FFF2-40B4-BE49-F238E27FC236}">
                <a16:creationId xmlns:a16="http://schemas.microsoft.com/office/drawing/2014/main" id="{B50C5F44-F786-4C3C-ABBD-0212DDA800A1}"/>
              </a:ext>
            </a:extLst>
          </p:cNvPr>
          <p:cNvPicPr>
            <a:picLocks noGrp="1" noChangeAspect="1"/>
          </p:cNvPicPr>
          <p:nvPr>
            <p:ph sz="half" idx="2"/>
          </p:nvPr>
        </p:nvPicPr>
        <p:blipFill>
          <a:blip r:embed="rId5">
            <a:extLst>
              <a:ext uri="{28A0092B-C50C-407E-A947-70E740481C1C}">
                <a14:useLocalDpi xmlns:a14="http://schemas.microsoft.com/office/drawing/2010/main" val="0"/>
              </a:ext>
            </a:extLst>
          </a:blip>
          <a:stretch>
            <a:fillRect/>
          </a:stretch>
        </p:blipFill>
        <p:spPr>
          <a:xfrm>
            <a:off x="7681140" y="2454851"/>
            <a:ext cx="2592396" cy="2592396"/>
          </a:xfrm>
        </p:spPr>
      </p:pic>
      <p:pic>
        <p:nvPicPr>
          <p:cNvPr id="22" name="Объект 14">
            <a:extLst>
              <a:ext uri="{FF2B5EF4-FFF2-40B4-BE49-F238E27FC236}">
                <a16:creationId xmlns:a16="http://schemas.microsoft.com/office/drawing/2014/main" id="{C92BD17D-5E5B-4C59-AAEC-BE4775591F9C}"/>
              </a:ext>
            </a:extLst>
          </p:cNvPr>
          <p:cNvPicPr>
            <a:picLocks noGrp="1" noChangeAspect="1"/>
          </p:cNvPicPr>
          <p:nvPr>
            <p:ph sz="quarter" idx="4"/>
          </p:nvPr>
        </p:nvPicPr>
        <p:blipFill>
          <a:blip r:embed="rId6">
            <a:extLst>
              <a:ext uri="{28A0092B-C50C-407E-A947-70E740481C1C}">
                <a14:useLocalDpi xmlns:a14="http://schemas.microsoft.com/office/drawing/2010/main" val="0"/>
              </a:ext>
            </a:extLst>
          </a:blip>
          <a:stretch>
            <a:fillRect/>
          </a:stretch>
        </p:blipFill>
        <p:spPr>
          <a:xfrm>
            <a:off x="9191350" y="3751049"/>
            <a:ext cx="2592396" cy="2592396"/>
          </a:xfrm>
        </p:spPr>
      </p:pic>
    </p:spTree>
    <p:extLst>
      <p:ext uri="{BB962C8B-B14F-4D97-AF65-F5344CB8AC3E}">
        <p14:creationId xmlns:p14="http://schemas.microsoft.com/office/powerpoint/2010/main" val="3857911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3263575-281E-43E4-B23B-36BC10DE9E60}"/>
              </a:ext>
            </a:extLst>
          </p:cNvPr>
          <p:cNvSpPr>
            <a:spLocks noGrp="1"/>
          </p:cNvSpPr>
          <p:nvPr>
            <p:ph type="title"/>
          </p:nvPr>
        </p:nvSpPr>
        <p:spPr>
          <a:xfrm>
            <a:off x="1141413" y="384838"/>
            <a:ext cx="9905998" cy="1478570"/>
          </a:xfrm>
        </p:spPr>
        <p:txBody>
          <a:bodyPr/>
          <a:lstStyle/>
          <a:p>
            <a:pPr algn="ctr"/>
            <a:r>
              <a:rPr lang="ru-RU" dirty="0"/>
              <a:t>Сравнение скорости обработки фото хэш-функциями Подопытных чёрных часиков</a:t>
            </a:r>
          </a:p>
        </p:txBody>
      </p:sp>
      <p:graphicFrame>
        <p:nvGraphicFramePr>
          <p:cNvPr id="6" name="Объект 5">
            <a:extLst>
              <a:ext uri="{FF2B5EF4-FFF2-40B4-BE49-F238E27FC236}">
                <a16:creationId xmlns:a16="http://schemas.microsoft.com/office/drawing/2014/main" id="{CE92185A-00DD-4770-8B5B-6306A8108E82}"/>
              </a:ext>
            </a:extLst>
          </p:cNvPr>
          <p:cNvGraphicFramePr>
            <a:graphicFrameLocks noGrp="1"/>
          </p:cNvGraphicFramePr>
          <p:nvPr>
            <p:ph idx="1"/>
            <p:extLst>
              <p:ext uri="{D42A27DB-BD31-4B8C-83A1-F6EECF244321}">
                <p14:modId xmlns:p14="http://schemas.microsoft.com/office/powerpoint/2010/main" val="4097576813"/>
              </p:ext>
            </p:extLst>
          </p:nvPr>
        </p:nvGraphicFramePr>
        <p:xfrm>
          <a:off x="1141413" y="4302532"/>
          <a:ext cx="9905998" cy="2479964"/>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7" name="Объект 5">
            <a:extLst>
              <a:ext uri="{FF2B5EF4-FFF2-40B4-BE49-F238E27FC236}">
                <a16:creationId xmlns:a16="http://schemas.microsoft.com/office/drawing/2014/main" id="{EE336276-9270-4F6F-9367-6DA868360EC4}"/>
              </a:ext>
            </a:extLst>
          </p:cNvPr>
          <p:cNvGraphicFramePr>
            <a:graphicFrameLocks/>
          </p:cNvGraphicFramePr>
          <p:nvPr>
            <p:extLst>
              <p:ext uri="{D42A27DB-BD31-4B8C-83A1-F6EECF244321}">
                <p14:modId xmlns:p14="http://schemas.microsoft.com/office/powerpoint/2010/main" val="3260596183"/>
              </p:ext>
            </p:extLst>
          </p:nvPr>
        </p:nvGraphicFramePr>
        <p:xfrm>
          <a:off x="6232164" y="1723694"/>
          <a:ext cx="5510210" cy="2759392"/>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8" name="Объект 5">
            <a:extLst>
              <a:ext uri="{FF2B5EF4-FFF2-40B4-BE49-F238E27FC236}">
                <a16:creationId xmlns:a16="http://schemas.microsoft.com/office/drawing/2014/main" id="{CC7AE1A4-BA0E-4E17-9302-BBD04C98CEF7}"/>
              </a:ext>
            </a:extLst>
          </p:cNvPr>
          <p:cNvGraphicFramePr>
            <a:graphicFrameLocks/>
          </p:cNvGraphicFramePr>
          <p:nvPr>
            <p:extLst>
              <p:ext uri="{D42A27DB-BD31-4B8C-83A1-F6EECF244321}">
                <p14:modId xmlns:p14="http://schemas.microsoft.com/office/powerpoint/2010/main" val="91095819"/>
              </p:ext>
            </p:extLst>
          </p:nvPr>
        </p:nvGraphicFramePr>
        <p:xfrm>
          <a:off x="446450" y="1723694"/>
          <a:ext cx="5513387" cy="2759392"/>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29738478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ABC85E8-C7B0-4398-B287-59731C696DB4}"/>
              </a:ext>
            </a:extLst>
          </p:cNvPr>
          <p:cNvSpPr>
            <a:spLocks noGrp="1"/>
          </p:cNvSpPr>
          <p:nvPr>
            <p:ph type="title"/>
          </p:nvPr>
        </p:nvSpPr>
        <p:spPr>
          <a:xfrm>
            <a:off x="1141412" y="399857"/>
            <a:ext cx="9905998" cy="1140708"/>
          </a:xfrm>
        </p:spPr>
        <p:txBody>
          <a:bodyPr/>
          <a:lstStyle/>
          <a:p>
            <a:pPr algn="ctr"/>
            <a:r>
              <a:rPr lang="ru-RU" dirty="0"/>
              <a:t>Сравнение общей и средней скорости обработки фото хэш-функциями</a:t>
            </a:r>
          </a:p>
        </p:txBody>
      </p:sp>
      <p:graphicFrame>
        <p:nvGraphicFramePr>
          <p:cNvPr id="4" name="Таблица 4">
            <a:extLst>
              <a:ext uri="{FF2B5EF4-FFF2-40B4-BE49-F238E27FC236}">
                <a16:creationId xmlns:a16="http://schemas.microsoft.com/office/drawing/2014/main" id="{4BB95E24-31EF-4D85-80A3-0FE9A9B89872}"/>
              </a:ext>
            </a:extLst>
          </p:cNvPr>
          <p:cNvGraphicFramePr>
            <a:graphicFrameLocks noGrp="1"/>
          </p:cNvGraphicFramePr>
          <p:nvPr>
            <p:ph idx="1"/>
            <p:extLst>
              <p:ext uri="{D42A27DB-BD31-4B8C-83A1-F6EECF244321}">
                <p14:modId xmlns:p14="http://schemas.microsoft.com/office/powerpoint/2010/main" val="2655652166"/>
              </p:ext>
            </p:extLst>
          </p:nvPr>
        </p:nvGraphicFramePr>
        <p:xfrm>
          <a:off x="818147" y="1901617"/>
          <a:ext cx="10571745" cy="4260644"/>
        </p:xfrm>
        <a:graphic>
          <a:graphicData uri="http://schemas.openxmlformats.org/drawingml/2006/table">
            <a:tbl>
              <a:tblPr firstRow="1" bandRow="1">
                <a:tableStyleId>{5C22544A-7EE6-4342-B048-85BDC9FD1C3A}</a:tableStyleId>
              </a:tblPr>
              <a:tblGrid>
                <a:gridCol w="2114349">
                  <a:extLst>
                    <a:ext uri="{9D8B030D-6E8A-4147-A177-3AD203B41FA5}">
                      <a16:colId xmlns:a16="http://schemas.microsoft.com/office/drawing/2014/main" val="2522975640"/>
                    </a:ext>
                  </a:extLst>
                </a:gridCol>
                <a:gridCol w="2114349">
                  <a:extLst>
                    <a:ext uri="{9D8B030D-6E8A-4147-A177-3AD203B41FA5}">
                      <a16:colId xmlns:a16="http://schemas.microsoft.com/office/drawing/2014/main" val="2036496600"/>
                    </a:ext>
                  </a:extLst>
                </a:gridCol>
                <a:gridCol w="2114349">
                  <a:extLst>
                    <a:ext uri="{9D8B030D-6E8A-4147-A177-3AD203B41FA5}">
                      <a16:colId xmlns:a16="http://schemas.microsoft.com/office/drawing/2014/main" val="167852517"/>
                    </a:ext>
                  </a:extLst>
                </a:gridCol>
                <a:gridCol w="2114349">
                  <a:extLst>
                    <a:ext uri="{9D8B030D-6E8A-4147-A177-3AD203B41FA5}">
                      <a16:colId xmlns:a16="http://schemas.microsoft.com/office/drawing/2014/main" val="468190552"/>
                    </a:ext>
                  </a:extLst>
                </a:gridCol>
                <a:gridCol w="2114349">
                  <a:extLst>
                    <a:ext uri="{9D8B030D-6E8A-4147-A177-3AD203B41FA5}">
                      <a16:colId xmlns:a16="http://schemas.microsoft.com/office/drawing/2014/main" val="3088343637"/>
                    </a:ext>
                  </a:extLst>
                </a:gridCol>
              </a:tblGrid>
              <a:tr h="1065161">
                <a:tc>
                  <a:txBody>
                    <a:bodyPr/>
                    <a:lstStyle/>
                    <a:p>
                      <a:pPr algn="ctr"/>
                      <a:endParaRPr lang="ru-RU" dirty="0"/>
                    </a:p>
                  </a:txBody>
                  <a:tcPr anchor="ctr"/>
                </a:tc>
                <a:tc>
                  <a:txBody>
                    <a:bodyPr/>
                    <a:lstStyle/>
                    <a:p>
                      <a:pPr algn="ctr"/>
                      <a:r>
                        <a:rPr lang="en-US" sz="4400" dirty="0" err="1"/>
                        <a:t>dHash</a:t>
                      </a:r>
                      <a:endParaRPr lang="en-US" sz="4400" dirty="0"/>
                    </a:p>
                  </a:txBody>
                  <a:tcPr anchor="ctr"/>
                </a:tc>
                <a:tc>
                  <a:txBody>
                    <a:bodyPr/>
                    <a:lstStyle/>
                    <a:p>
                      <a:pPr algn="ctr"/>
                      <a:r>
                        <a:rPr lang="en-US" sz="4400" dirty="0" err="1"/>
                        <a:t>idHash</a:t>
                      </a:r>
                      <a:endParaRPr lang="ru-RU" sz="4400" dirty="0"/>
                    </a:p>
                  </a:txBody>
                  <a:tcPr anchor="ctr"/>
                </a:tc>
                <a:tc>
                  <a:txBody>
                    <a:bodyPr/>
                    <a:lstStyle/>
                    <a:p>
                      <a:pPr algn="ctr"/>
                      <a:r>
                        <a:rPr lang="en-US" sz="4400" dirty="0" err="1"/>
                        <a:t>pHash</a:t>
                      </a:r>
                      <a:endParaRPr lang="ru-RU" sz="4400" dirty="0"/>
                    </a:p>
                  </a:txBody>
                  <a:tcPr anchor="ctr"/>
                </a:tc>
                <a:tc>
                  <a:txBody>
                    <a:bodyPr/>
                    <a:lstStyle/>
                    <a:p>
                      <a:pPr algn="ctr"/>
                      <a:r>
                        <a:rPr lang="en-US" sz="4400" dirty="0" err="1"/>
                        <a:t>aHash</a:t>
                      </a:r>
                      <a:endParaRPr lang="ru-RU" sz="4400" dirty="0"/>
                    </a:p>
                  </a:txBody>
                  <a:tcPr anchor="ctr"/>
                </a:tc>
                <a:extLst>
                  <a:ext uri="{0D108BD9-81ED-4DB2-BD59-A6C34878D82A}">
                    <a16:rowId xmlns:a16="http://schemas.microsoft.com/office/drawing/2014/main" val="3065571884"/>
                  </a:ext>
                </a:extLst>
              </a:tr>
              <a:tr h="1065161">
                <a:tc>
                  <a:txBody>
                    <a:bodyPr/>
                    <a:lstStyle/>
                    <a:p>
                      <a:pPr algn="ctr"/>
                      <a:r>
                        <a:rPr lang="ru-RU" sz="4000" dirty="0"/>
                        <a:t>Белые</a:t>
                      </a:r>
                    </a:p>
                  </a:txBody>
                  <a:tcPr anchor="ctr"/>
                </a:tc>
                <a:tc>
                  <a:txBody>
                    <a:bodyPr/>
                    <a:lstStyle/>
                    <a:p>
                      <a:pPr algn="ctr"/>
                      <a:r>
                        <a:rPr lang="ru-RU" dirty="0">
                          <a:solidFill>
                            <a:schemeClr val="bg1"/>
                          </a:solidFill>
                        </a:rPr>
                        <a:t>Общ: 0,440044389</a:t>
                      </a:r>
                    </a:p>
                    <a:p>
                      <a:pPr algn="ctr"/>
                      <a:r>
                        <a:rPr lang="ru-RU" dirty="0">
                          <a:solidFill>
                            <a:schemeClr val="bg1"/>
                          </a:solidFill>
                        </a:rPr>
                        <a:t>Сред: 0,00530174</a:t>
                      </a:r>
                    </a:p>
                  </a:txBody>
                  <a:tcPr anchor="ctr"/>
                </a:tc>
                <a:tc>
                  <a:txBody>
                    <a:bodyPr/>
                    <a:lstStyle/>
                    <a:p>
                      <a:pPr algn="ctr"/>
                      <a:r>
                        <a:rPr lang="ru-RU" dirty="0">
                          <a:solidFill>
                            <a:schemeClr val="bg1"/>
                          </a:solidFill>
                        </a:rPr>
                        <a:t>Общ: </a:t>
                      </a:r>
                      <a:r>
                        <a:rPr lang="ru-RU" dirty="0"/>
                        <a:t>0,551161038</a:t>
                      </a:r>
                    </a:p>
                    <a:p>
                      <a:pPr algn="ctr"/>
                      <a:r>
                        <a:rPr lang="ru-RU" dirty="0">
                          <a:solidFill>
                            <a:schemeClr val="bg1"/>
                          </a:solidFill>
                        </a:rPr>
                        <a:t>Сред: </a:t>
                      </a:r>
                      <a:r>
                        <a:rPr lang="ru-RU" dirty="0"/>
                        <a:t>0,006640494</a:t>
                      </a:r>
                    </a:p>
                  </a:txBody>
                  <a:tcPr anchor="ctr"/>
                </a:tc>
                <a:tc>
                  <a:txBody>
                    <a:bodyPr/>
                    <a:lstStyle/>
                    <a:p>
                      <a:pPr algn="ctr"/>
                      <a:r>
                        <a:rPr lang="ru-RU" dirty="0">
                          <a:solidFill>
                            <a:schemeClr val="bg1"/>
                          </a:solidFill>
                          <a:highlight>
                            <a:srgbClr val="FF6600"/>
                          </a:highlight>
                        </a:rPr>
                        <a:t>Общ: 0,908451</a:t>
                      </a:r>
                    </a:p>
                    <a:p>
                      <a:pPr algn="ctr"/>
                      <a:r>
                        <a:rPr lang="ru-RU" dirty="0">
                          <a:solidFill>
                            <a:schemeClr val="bg1"/>
                          </a:solidFill>
                          <a:highlight>
                            <a:srgbClr val="FF6600"/>
                          </a:highlight>
                        </a:rPr>
                        <a:t>Сред: 0,010945193</a:t>
                      </a:r>
                    </a:p>
                  </a:txBody>
                  <a:tcPr anchor="ctr"/>
                </a:tc>
                <a:tc>
                  <a:txBody>
                    <a:bodyPr/>
                    <a:lstStyle/>
                    <a:p>
                      <a:pPr algn="ctr"/>
                      <a:r>
                        <a:rPr lang="ru-RU" dirty="0">
                          <a:solidFill>
                            <a:schemeClr val="bg1"/>
                          </a:solidFill>
                          <a:highlight>
                            <a:srgbClr val="00FF00"/>
                          </a:highlight>
                        </a:rPr>
                        <a:t>Общ: 0,358649037</a:t>
                      </a:r>
                    </a:p>
                    <a:p>
                      <a:pPr algn="ctr"/>
                      <a:r>
                        <a:rPr lang="ru-RU" dirty="0">
                          <a:solidFill>
                            <a:schemeClr val="bg1"/>
                          </a:solidFill>
                          <a:highlight>
                            <a:srgbClr val="00FF00"/>
                          </a:highlight>
                        </a:rPr>
                        <a:t>Сред: 0,004321073</a:t>
                      </a:r>
                    </a:p>
                  </a:txBody>
                  <a:tcPr anchor="ctr"/>
                </a:tc>
                <a:extLst>
                  <a:ext uri="{0D108BD9-81ED-4DB2-BD59-A6C34878D82A}">
                    <a16:rowId xmlns:a16="http://schemas.microsoft.com/office/drawing/2014/main" val="2222728470"/>
                  </a:ext>
                </a:extLst>
              </a:tr>
              <a:tr h="1065161">
                <a:tc>
                  <a:txBody>
                    <a:bodyPr/>
                    <a:lstStyle/>
                    <a:p>
                      <a:pPr algn="ctr"/>
                      <a:r>
                        <a:rPr lang="ru-RU" sz="4000" dirty="0"/>
                        <a:t>Красные</a:t>
                      </a:r>
                    </a:p>
                  </a:txBody>
                  <a:tcPr anchor="ctr"/>
                </a:tc>
                <a:tc>
                  <a:txBody>
                    <a:bodyPr/>
                    <a:lstStyle/>
                    <a:p>
                      <a:pPr algn="ctr"/>
                      <a:r>
                        <a:rPr lang="ru-RU" dirty="0">
                          <a:solidFill>
                            <a:schemeClr val="bg1"/>
                          </a:solidFill>
                        </a:rPr>
                        <a:t>Общ: 0,3270334</a:t>
                      </a:r>
                    </a:p>
                    <a:p>
                      <a:pPr algn="ctr"/>
                      <a:r>
                        <a:rPr lang="ru-RU" dirty="0">
                          <a:solidFill>
                            <a:schemeClr val="bg1"/>
                          </a:solidFill>
                        </a:rPr>
                        <a:t>Сред: 0,003940161</a:t>
                      </a:r>
                    </a:p>
                  </a:txBody>
                  <a:tcPr anchor="ctr"/>
                </a:tc>
                <a:tc>
                  <a:txBody>
                    <a:bodyPr/>
                    <a:lstStyle/>
                    <a:p>
                      <a:pPr algn="ctr"/>
                      <a:r>
                        <a:rPr lang="ru-RU" dirty="0">
                          <a:solidFill>
                            <a:schemeClr val="bg1"/>
                          </a:solidFill>
                          <a:highlight>
                            <a:srgbClr val="FF6600"/>
                          </a:highlight>
                        </a:rPr>
                        <a:t>Общ: </a:t>
                      </a:r>
                      <a:r>
                        <a:rPr lang="ru-RU" dirty="0">
                          <a:highlight>
                            <a:srgbClr val="FF6600"/>
                          </a:highlight>
                        </a:rPr>
                        <a:t>0,425576515</a:t>
                      </a:r>
                    </a:p>
                    <a:p>
                      <a:pPr algn="ctr"/>
                      <a:r>
                        <a:rPr lang="ru-RU" dirty="0">
                          <a:solidFill>
                            <a:schemeClr val="bg1"/>
                          </a:solidFill>
                          <a:highlight>
                            <a:srgbClr val="FF6600"/>
                          </a:highlight>
                        </a:rPr>
                        <a:t>Сред: </a:t>
                      </a:r>
                      <a:r>
                        <a:rPr lang="ru-RU" dirty="0">
                          <a:highlight>
                            <a:srgbClr val="FF6600"/>
                          </a:highlight>
                        </a:rPr>
                        <a:t>0,005127428</a:t>
                      </a:r>
                    </a:p>
                  </a:txBody>
                  <a:tcPr anchor="ctr"/>
                </a:tc>
                <a:tc>
                  <a:txBody>
                    <a:bodyPr/>
                    <a:lstStyle/>
                    <a:p>
                      <a:pPr algn="ctr"/>
                      <a:r>
                        <a:rPr lang="ru-RU" dirty="0">
                          <a:solidFill>
                            <a:schemeClr val="bg1"/>
                          </a:solidFill>
                        </a:rPr>
                        <a:t>Общ: 0,363677</a:t>
                      </a:r>
                    </a:p>
                    <a:p>
                      <a:pPr algn="ctr"/>
                      <a:r>
                        <a:rPr lang="ru-RU" dirty="0">
                          <a:solidFill>
                            <a:schemeClr val="bg1"/>
                          </a:solidFill>
                        </a:rPr>
                        <a:t>Сред: 0,004381651</a:t>
                      </a:r>
                    </a:p>
                  </a:txBody>
                  <a:tcPr anchor="ctr"/>
                </a:tc>
                <a:tc>
                  <a:txBody>
                    <a:bodyPr/>
                    <a:lstStyle/>
                    <a:p>
                      <a:pPr algn="ctr"/>
                      <a:r>
                        <a:rPr lang="ru-RU" dirty="0">
                          <a:solidFill>
                            <a:schemeClr val="bg1"/>
                          </a:solidFill>
                          <a:highlight>
                            <a:srgbClr val="00FF00"/>
                          </a:highlight>
                        </a:rPr>
                        <a:t>Общ: 0,262956945</a:t>
                      </a:r>
                    </a:p>
                    <a:p>
                      <a:pPr algn="ctr"/>
                      <a:r>
                        <a:rPr lang="ru-RU" dirty="0">
                          <a:solidFill>
                            <a:schemeClr val="bg1"/>
                          </a:solidFill>
                          <a:highlight>
                            <a:srgbClr val="00FF00"/>
                          </a:highlight>
                        </a:rPr>
                        <a:t>Сред: 0,003168156</a:t>
                      </a:r>
                    </a:p>
                  </a:txBody>
                  <a:tcPr anchor="ctr"/>
                </a:tc>
                <a:extLst>
                  <a:ext uri="{0D108BD9-81ED-4DB2-BD59-A6C34878D82A}">
                    <a16:rowId xmlns:a16="http://schemas.microsoft.com/office/drawing/2014/main" val="2622055894"/>
                  </a:ext>
                </a:extLst>
              </a:tr>
              <a:tr h="1065161">
                <a:tc>
                  <a:txBody>
                    <a:bodyPr/>
                    <a:lstStyle/>
                    <a:p>
                      <a:pPr algn="ctr"/>
                      <a:r>
                        <a:rPr lang="ru-RU" sz="4000" dirty="0"/>
                        <a:t>Чёрные</a:t>
                      </a:r>
                    </a:p>
                  </a:txBody>
                  <a:tcPr anchor="ctr"/>
                </a:tc>
                <a:tc>
                  <a:txBody>
                    <a:bodyPr/>
                    <a:lstStyle/>
                    <a:p>
                      <a:pPr algn="ctr"/>
                      <a:r>
                        <a:rPr lang="ru-RU" dirty="0">
                          <a:solidFill>
                            <a:schemeClr val="bg1"/>
                          </a:solidFill>
                        </a:rPr>
                        <a:t>Общ: 0,346391615</a:t>
                      </a:r>
                    </a:p>
                    <a:p>
                      <a:pPr algn="ctr"/>
                      <a:r>
                        <a:rPr lang="ru-RU" dirty="0">
                          <a:solidFill>
                            <a:schemeClr val="bg1"/>
                          </a:solidFill>
                        </a:rPr>
                        <a:t>Сред: 0,004173393</a:t>
                      </a:r>
                    </a:p>
                  </a:txBody>
                  <a:tcPr anchor="ctr"/>
                </a:tc>
                <a:tc>
                  <a:txBody>
                    <a:bodyPr/>
                    <a:lstStyle/>
                    <a:p>
                      <a:pPr algn="ctr"/>
                      <a:r>
                        <a:rPr lang="ru-RU" dirty="0">
                          <a:solidFill>
                            <a:schemeClr val="bg1"/>
                          </a:solidFill>
                          <a:highlight>
                            <a:srgbClr val="FF6600"/>
                          </a:highlight>
                        </a:rPr>
                        <a:t>Общ: </a:t>
                      </a:r>
                      <a:r>
                        <a:rPr lang="ru-RU" dirty="0">
                          <a:highlight>
                            <a:srgbClr val="FF6600"/>
                          </a:highlight>
                        </a:rPr>
                        <a:t>0,442013249</a:t>
                      </a:r>
                    </a:p>
                    <a:p>
                      <a:pPr algn="ctr"/>
                      <a:r>
                        <a:rPr lang="ru-RU" dirty="0">
                          <a:solidFill>
                            <a:schemeClr val="bg1"/>
                          </a:solidFill>
                          <a:highlight>
                            <a:srgbClr val="FF6600"/>
                          </a:highlight>
                        </a:rPr>
                        <a:t>Сред: </a:t>
                      </a:r>
                      <a:r>
                        <a:rPr lang="ru-RU" dirty="0">
                          <a:highlight>
                            <a:srgbClr val="FF6600"/>
                          </a:highlight>
                        </a:rPr>
                        <a:t>0,005325461</a:t>
                      </a:r>
                    </a:p>
                  </a:txBody>
                  <a:tcPr anchor="ctr"/>
                </a:tc>
                <a:tc>
                  <a:txBody>
                    <a:bodyPr/>
                    <a:lstStyle/>
                    <a:p>
                      <a:pPr algn="ctr"/>
                      <a:r>
                        <a:rPr lang="ru-RU" dirty="0">
                          <a:solidFill>
                            <a:schemeClr val="bg1"/>
                          </a:solidFill>
                        </a:rPr>
                        <a:t>Общ: 0,441702</a:t>
                      </a:r>
                    </a:p>
                    <a:p>
                      <a:pPr algn="ctr"/>
                      <a:r>
                        <a:rPr lang="ru-RU" dirty="0">
                          <a:solidFill>
                            <a:schemeClr val="bg1"/>
                          </a:solidFill>
                        </a:rPr>
                        <a:t>Сред: 0,005321711</a:t>
                      </a:r>
                    </a:p>
                  </a:txBody>
                  <a:tcPr anchor="ctr"/>
                </a:tc>
                <a:tc>
                  <a:txBody>
                    <a:bodyPr/>
                    <a:lstStyle/>
                    <a:p>
                      <a:pPr algn="ctr"/>
                      <a:r>
                        <a:rPr lang="ru-RU" dirty="0">
                          <a:solidFill>
                            <a:schemeClr val="bg1"/>
                          </a:solidFill>
                          <a:highlight>
                            <a:srgbClr val="00FF00"/>
                          </a:highlight>
                        </a:rPr>
                        <a:t>Общ: 0,269562404</a:t>
                      </a:r>
                    </a:p>
                    <a:p>
                      <a:pPr algn="ctr"/>
                      <a:r>
                        <a:rPr lang="ru-RU" dirty="0">
                          <a:solidFill>
                            <a:schemeClr val="bg1"/>
                          </a:solidFill>
                          <a:highlight>
                            <a:srgbClr val="00FF00"/>
                          </a:highlight>
                        </a:rPr>
                        <a:t>Сред: 0,00324774</a:t>
                      </a:r>
                    </a:p>
                  </a:txBody>
                  <a:tcPr anchor="ctr"/>
                </a:tc>
                <a:extLst>
                  <a:ext uri="{0D108BD9-81ED-4DB2-BD59-A6C34878D82A}">
                    <a16:rowId xmlns:a16="http://schemas.microsoft.com/office/drawing/2014/main" val="592233894"/>
                  </a:ext>
                </a:extLst>
              </a:tr>
            </a:tbl>
          </a:graphicData>
        </a:graphic>
      </p:graphicFrame>
    </p:spTree>
    <p:extLst>
      <p:ext uri="{BB962C8B-B14F-4D97-AF65-F5344CB8AC3E}">
        <p14:creationId xmlns:p14="http://schemas.microsoft.com/office/powerpoint/2010/main" val="22459012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135380D1-A229-4EBE-B814-6E2EB50FFB20}"/>
              </a:ext>
            </a:extLst>
          </p:cNvPr>
          <p:cNvSpPr>
            <a:spLocks noGrp="1"/>
          </p:cNvSpPr>
          <p:nvPr>
            <p:ph type="title"/>
          </p:nvPr>
        </p:nvSpPr>
        <p:spPr>
          <a:xfrm>
            <a:off x="1141412" y="488189"/>
            <a:ext cx="9905998" cy="915642"/>
          </a:xfrm>
        </p:spPr>
        <p:txBody>
          <a:bodyPr/>
          <a:lstStyle/>
          <a:p>
            <a:pPr algn="ctr"/>
            <a:r>
              <a:rPr lang="ru-RU" dirty="0"/>
              <a:t>Вывод №1 о скорости хэш-функций</a:t>
            </a:r>
          </a:p>
        </p:txBody>
      </p:sp>
      <p:sp>
        <p:nvSpPr>
          <p:cNvPr id="3" name="Объект 2">
            <a:extLst>
              <a:ext uri="{FF2B5EF4-FFF2-40B4-BE49-F238E27FC236}">
                <a16:creationId xmlns:a16="http://schemas.microsoft.com/office/drawing/2014/main" id="{F7F3E35F-44FD-4CEB-A577-B098776975B6}"/>
              </a:ext>
            </a:extLst>
          </p:cNvPr>
          <p:cNvSpPr>
            <a:spLocks noGrp="1"/>
          </p:cNvSpPr>
          <p:nvPr>
            <p:ph idx="1"/>
          </p:nvPr>
        </p:nvSpPr>
        <p:spPr>
          <a:xfrm>
            <a:off x="1141412" y="1935655"/>
            <a:ext cx="9905999" cy="4013201"/>
          </a:xfrm>
        </p:spPr>
        <p:txBody>
          <a:bodyPr/>
          <a:lstStyle/>
          <a:p>
            <a:r>
              <a:rPr lang="ru-RU" sz="2800" dirty="0"/>
              <a:t>Самая высокая скорость обработки – у </a:t>
            </a:r>
            <a:r>
              <a:rPr lang="en-US" sz="2800" dirty="0" err="1">
                <a:highlight>
                  <a:srgbClr val="0000FF"/>
                </a:highlight>
              </a:rPr>
              <a:t>aHash</a:t>
            </a:r>
            <a:endParaRPr lang="en-US" sz="2800" dirty="0">
              <a:highlight>
                <a:srgbClr val="0000FF"/>
              </a:highlight>
            </a:endParaRPr>
          </a:p>
          <a:p>
            <a:r>
              <a:rPr lang="ru-RU" sz="2800" dirty="0"/>
              <a:t>Самая низкая скорость обработки – у </a:t>
            </a:r>
            <a:r>
              <a:rPr lang="en-US" sz="2800" dirty="0" err="1">
                <a:highlight>
                  <a:srgbClr val="0000FF"/>
                </a:highlight>
              </a:rPr>
              <a:t>idHash</a:t>
            </a:r>
            <a:endParaRPr lang="ru-RU" sz="2800" dirty="0">
              <a:highlight>
                <a:srgbClr val="0000FF"/>
              </a:highlight>
            </a:endParaRPr>
          </a:p>
          <a:p>
            <a:r>
              <a:rPr lang="ru-RU" sz="2800" dirty="0"/>
              <a:t>Самая стабильная скорость обработки – у </a:t>
            </a:r>
            <a:r>
              <a:rPr lang="en-US" sz="2800" dirty="0" err="1">
                <a:highlight>
                  <a:srgbClr val="0000FF"/>
                </a:highlight>
              </a:rPr>
              <a:t>dHash</a:t>
            </a:r>
            <a:endParaRPr lang="en-US" sz="2800" dirty="0">
              <a:highlight>
                <a:srgbClr val="0000FF"/>
              </a:highlight>
            </a:endParaRPr>
          </a:p>
          <a:p>
            <a:r>
              <a:rPr lang="ru-RU" sz="2800" dirty="0"/>
              <a:t>Алгоритм с самой заметной тенденцией деградации скорости при всех видах искажений фото – </a:t>
            </a:r>
            <a:r>
              <a:rPr lang="en-US" sz="2800" dirty="0" err="1">
                <a:highlight>
                  <a:srgbClr val="0000FF"/>
                </a:highlight>
              </a:rPr>
              <a:t>pHash</a:t>
            </a:r>
            <a:endParaRPr lang="en-US" sz="2800" dirty="0">
              <a:highlight>
                <a:srgbClr val="0000FF"/>
              </a:highlight>
            </a:endParaRPr>
          </a:p>
          <a:p>
            <a:endParaRPr lang="ru-RU" dirty="0"/>
          </a:p>
        </p:txBody>
      </p:sp>
    </p:spTree>
    <p:extLst>
      <p:ext uri="{BB962C8B-B14F-4D97-AF65-F5344CB8AC3E}">
        <p14:creationId xmlns:p14="http://schemas.microsoft.com/office/powerpoint/2010/main" val="21324420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CB6F461-54D0-473C-B2C4-7B7FC85A2322}"/>
              </a:ext>
            </a:extLst>
          </p:cNvPr>
          <p:cNvSpPr>
            <a:spLocks noGrp="1"/>
          </p:cNvSpPr>
          <p:nvPr>
            <p:ph type="title"/>
          </p:nvPr>
        </p:nvSpPr>
        <p:spPr>
          <a:xfrm>
            <a:off x="1141413" y="260430"/>
            <a:ext cx="9905998" cy="1174831"/>
          </a:xfrm>
        </p:spPr>
        <p:txBody>
          <a:bodyPr/>
          <a:lstStyle/>
          <a:p>
            <a:pPr algn="ctr"/>
            <a:r>
              <a:rPr lang="ru-RU" dirty="0"/>
              <a:t>Что такое перцептивное хэширование?</a:t>
            </a:r>
          </a:p>
        </p:txBody>
      </p:sp>
      <p:sp>
        <p:nvSpPr>
          <p:cNvPr id="3" name="Объект 2">
            <a:extLst>
              <a:ext uri="{FF2B5EF4-FFF2-40B4-BE49-F238E27FC236}">
                <a16:creationId xmlns:a16="http://schemas.microsoft.com/office/drawing/2014/main" id="{F91CAE4C-65A0-4FAA-8C6B-D3AB00CC2984}"/>
              </a:ext>
            </a:extLst>
          </p:cNvPr>
          <p:cNvSpPr>
            <a:spLocks noGrp="1"/>
          </p:cNvSpPr>
          <p:nvPr>
            <p:ph idx="1"/>
          </p:nvPr>
        </p:nvSpPr>
        <p:spPr>
          <a:xfrm>
            <a:off x="1141412" y="1351280"/>
            <a:ext cx="10115868" cy="5354320"/>
          </a:xfrm>
        </p:spPr>
        <p:txBody>
          <a:bodyPr>
            <a:noAutofit/>
          </a:bodyPr>
          <a:lstStyle/>
          <a:p>
            <a:r>
              <a:rPr lang="ru-RU" sz="2250" dirty="0"/>
              <a:t>Перцептивное хэширование – это использование алгоритма дактилоскопии, который создает фрагмент, хэш или отпечаток различных форм мультимедиа. </a:t>
            </a:r>
          </a:p>
          <a:p>
            <a:r>
              <a:rPr lang="ru-RU" sz="2250" dirty="0"/>
              <a:t>Перцептивный хэш - это тип хэша, который генерируется на основе содержания объекта. Поэтому незначительная трансформация объекта не повлечёт сильное изменение самого хэша.</a:t>
            </a:r>
          </a:p>
          <a:p>
            <a:r>
              <a:rPr lang="ru-RU" sz="2250" dirty="0"/>
              <a:t>Перцептивные хэши можно сравнивать между собой и делать вывод о степени различия двух наборов данных.</a:t>
            </a:r>
          </a:p>
          <a:p>
            <a:r>
              <a:rPr lang="ru-RU" sz="2250" dirty="0"/>
              <a:t>Перцептивные хэш-функции широко используются при выявлении случаев онлайн-нарушения авторских прав, а также в цифровой криминалистике из-за возможности корреляции между хэшами, чтобы можно было найти похожие данные (например, с отличающимся водяным знаком).</a:t>
            </a:r>
          </a:p>
        </p:txBody>
      </p:sp>
    </p:spTree>
    <p:extLst>
      <p:ext uri="{BB962C8B-B14F-4D97-AF65-F5344CB8AC3E}">
        <p14:creationId xmlns:p14="http://schemas.microsoft.com/office/powerpoint/2010/main" val="29899906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Прямоугольник: скругленные углы 8">
            <a:extLst>
              <a:ext uri="{FF2B5EF4-FFF2-40B4-BE49-F238E27FC236}">
                <a16:creationId xmlns:a16="http://schemas.microsoft.com/office/drawing/2014/main" id="{4563DB51-4FAC-4496-84C9-1C454BED202F}"/>
              </a:ext>
            </a:extLst>
          </p:cNvPr>
          <p:cNvSpPr/>
          <p:nvPr/>
        </p:nvSpPr>
        <p:spPr>
          <a:xfrm>
            <a:off x="470587" y="5270981"/>
            <a:ext cx="4118976" cy="940975"/>
          </a:xfrm>
          <a:prstGeom prst="roundRect">
            <a:avLst/>
          </a:prstGeom>
          <a:solidFill>
            <a:schemeClr val="accent2">
              <a:alpha val="3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a:p>
        </p:txBody>
      </p:sp>
      <p:sp>
        <p:nvSpPr>
          <p:cNvPr id="8" name="Прямоугольник: скругленные углы 7">
            <a:extLst>
              <a:ext uri="{FF2B5EF4-FFF2-40B4-BE49-F238E27FC236}">
                <a16:creationId xmlns:a16="http://schemas.microsoft.com/office/drawing/2014/main" id="{B89E7F62-30A7-42E8-8C3E-C6B610C6A597}"/>
              </a:ext>
            </a:extLst>
          </p:cNvPr>
          <p:cNvSpPr/>
          <p:nvPr/>
        </p:nvSpPr>
        <p:spPr>
          <a:xfrm>
            <a:off x="8239539" y="530016"/>
            <a:ext cx="3478696" cy="1948069"/>
          </a:xfrm>
          <a:prstGeom prst="roundRect">
            <a:avLst/>
          </a:prstGeom>
          <a:solidFill>
            <a:schemeClr val="accent3">
              <a:alpha val="3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ru-RU"/>
          </a:p>
        </p:txBody>
      </p:sp>
      <p:sp>
        <p:nvSpPr>
          <p:cNvPr id="7" name="Прямоугольник: скругленные углы 6">
            <a:extLst>
              <a:ext uri="{FF2B5EF4-FFF2-40B4-BE49-F238E27FC236}">
                <a16:creationId xmlns:a16="http://schemas.microsoft.com/office/drawing/2014/main" id="{1227DEEE-304D-4388-B71F-158F0E20D30A}"/>
              </a:ext>
            </a:extLst>
          </p:cNvPr>
          <p:cNvSpPr/>
          <p:nvPr/>
        </p:nvSpPr>
        <p:spPr>
          <a:xfrm>
            <a:off x="3945835" y="4641574"/>
            <a:ext cx="7573617" cy="1838739"/>
          </a:xfrm>
          <a:prstGeom prst="roundRect">
            <a:avLst/>
          </a:prstGeom>
          <a:solidFill>
            <a:schemeClr val="accent4">
              <a:alpha val="3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ru-RU"/>
          </a:p>
        </p:txBody>
      </p:sp>
      <p:sp>
        <p:nvSpPr>
          <p:cNvPr id="2" name="Заголовок 1">
            <a:extLst>
              <a:ext uri="{FF2B5EF4-FFF2-40B4-BE49-F238E27FC236}">
                <a16:creationId xmlns:a16="http://schemas.microsoft.com/office/drawing/2014/main" id="{544747EE-7741-4886-9478-10A582221186}"/>
              </a:ext>
            </a:extLst>
          </p:cNvPr>
          <p:cNvSpPr>
            <a:spLocks noGrp="1"/>
          </p:cNvSpPr>
          <p:nvPr>
            <p:ph type="title"/>
          </p:nvPr>
        </p:nvSpPr>
        <p:spPr>
          <a:xfrm>
            <a:off x="1141413" y="489309"/>
            <a:ext cx="9905998" cy="1210282"/>
          </a:xfrm>
        </p:spPr>
        <p:txBody>
          <a:bodyPr/>
          <a:lstStyle/>
          <a:p>
            <a:pPr algn="ctr"/>
            <a:r>
              <a:rPr lang="ru-RU" dirty="0"/>
              <a:t>Сравнение точности хэш-функций</a:t>
            </a:r>
            <a:br>
              <a:rPr lang="en-US" dirty="0"/>
            </a:br>
            <a:r>
              <a:rPr lang="ru-RU" dirty="0"/>
              <a:t>Для белых часиков</a:t>
            </a:r>
          </a:p>
        </p:txBody>
      </p:sp>
      <p:graphicFrame>
        <p:nvGraphicFramePr>
          <p:cNvPr id="5" name="Таблица 5">
            <a:extLst>
              <a:ext uri="{FF2B5EF4-FFF2-40B4-BE49-F238E27FC236}">
                <a16:creationId xmlns:a16="http://schemas.microsoft.com/office/drawing/2014/main" id="{A9161B9A-6978-4803-A688-9199E5E0C61B}"/>
              </a:ext>
            </a:extLst>
          </p:cNvPr>
          <p:cNvGraphicFramePr>
            <a:graphicFrameLocks noGrp="1"/>
          </p:cNvGraphicFramePr>
          <p:nvPr>
            <p:ph idx="1"/>
            <p:extLst>
              <p:ext uri="{D42A27DB-BD31-4B8C-83A1-F6EECF244321}">
                <p14:modId xmlns:p14="http://schemas.microsoft.com/office/powerpoint/2010/main" val="1741986533"/>
              </p:ext>
            </p:extLst>
          </p:nvPr>
        </p:nvGraphicFramePr>
        <p:xfrm>
          <a:off x="1141411" y="2040764"/>
          <a:ext cx="9906000" cy="3902836"/>
        </p:xfrm>
        <a:graphic>
          <a:graphicData uri="http://schemas.openxmlformats.org/drawingml/2006/table">
            <a:tbl>
              <a:tblPr firstRow="1" bandRow="1">
                <a:tableStyleId>{5C22544A-7EE6-4342-B048-85BDC9FD1C3A}</a:tableStyleId>
              </a:tblPr>
              <a:tblGrid>
                <a:gridCol w="1981200">
                  <a:extLst>
                    <a:ext uri="{9D8B030D-6E8A-4147-A177-3AD203B41FA5}">
                      <a16:colId xmlns:a16="http://schemas.microsoft.com/office/drawing/2014/main" val="3060417613"/>
                    </a:ext>
                  </a:extLst>
                </a:gridCol>
                <a:gridCol w="1976163">
                  <a:extLst>
                    <a:ext uri="{9D8B030D-6E8A-4147-A177-3AD203B41FA5}">
                      <a16:colId xmlns:a16="http://schemas.microsoft.com/office/drawing/2014/main" val="1485754327"/>
                    </a:ext>
                  </a:extLst>
                </a:gridCol>
                <a:gridCol w="1986237">
                  <a:extLst>
                    <a:ext uri="{9D8B030D-6E8A-4147-A177-3AD203B41FA5}">
                      <a16:colId xmlns:a16="http://schemas.microsoft.com/office/drawing/2014/main" val="3481544766"/>
                    </a:ext>
                  </a:extLst>
                </a:gridCol>
                <a:gridCol w="1981200">
                  <a:extLst>
                    <a:ext uri="{9D8B030D-6E8A-4147-A177-3AD203B41FA5}">
                      <a16:colId xmlns:a16="http://schemas.microsoft.com/office/drawing/2014/main" val="1805638845"/>
                    </a:ext>
                  </a:extLst>
                </a:gridCol>
                <a:gridCol w="1981200">
                  <a:extLst>
                    <a:ext uri="{9D8B030D-6E8A-4147-A177-3AD203B41FA5}">
                      <a16:colId xmlns:a16="http://schemas.microsoft.com/office/drawing/2014/main" val="2804324056"/>
                    </a:ext>
                  </a:extLst>
                </a:gridCol>
              </a:tblGrid>
              <a:tr h="938182">
                <a:tc>
                  <a:txBody>
                    <a:bodyPr/>
                    <a:lstStyle/>
                    <a:p>
                      <a:endParaRPr lang="ru-RU" dirty="0"/>
                    </a:p>
                  </a:txBody>
                  <a:tcPr/>
                </a:tc>
                <a:tc>
                  <a:txBody>
                    <a:bodyPr/>
                    <a:lstStyle/>
                    <a:p>
                      <a:pPr algn="ctr"/>
                      <a:r>
                        <a:rPr lang="en-US" sz="4400" dirty="0" err="1"/>
                        <a:t>dHash</a:t>
                      </a:r>
                      <a:endParaRPr lang="en-US" sz="4400" dirty="0"/>
                    </a:p>
                  </a:txBody>
                  <a:tcPr anchor="ctr"/>
                </a:tc>
                <a:tc>
                  <a:txBody>
                    <a:bodyPr/>
                    <a:lstStyle/>
                    <a:p>
                      <a:pPr algn="ctr"/>
                      <a:r>
                        <a:rPr lang="en-US" sz="4400" dirty="0" err="1"/>
                        <a:t>idHash</a:t>
                      </a:r>
                      <a:endParaRPr lang="ru-RU" sz="4400" dirty="0"/>
                    </a:p>
                  </a:txBody>
                  <a:tcPr anchor="ctr"/>
                </a:tc>
                <a:tc>
                  <a:txBody>
                    <a:bodyPr/>
                    <a:lstStyle/>
                    <a:p>
                      <a:pPr algn="ctr"/>
                      <a:r>
                        <a:rPr lang="en-US" sz="4400" dirty="0" err="1"/>
                        <a:t>pHash</a:t>
                      </a:r>
                      <a:endParaRPr lang="ru-RU" sz="4400" dirty="0"/>
                    </a:p>
                  </a:txBody>
                  <a:tcPr anchor="ctr"/>
                </a:tc>
                <a:tc>
                  <a:txBody>
                    <a:bodyPr/>
                    <a:lstStyle/>
                    <a:p>
                      <a:pPr algn="ctr"/>
                      <a:r>
                        <a:rPr lang="en-US" sz="4400" dirty="0" err="1"/>
                        <a:t>aHash</a:t>
                      </a:r>
                      <a:endParaRPr lang="ru-RU" sz="4400" dirty="0"/>
                    </a:p>
                  </a:txBody>
                  <a:tcPr anchor="ctr"/>
                </a:tc>
                <a:extLst>
                  <a:ext uri="{0D108BD9-81ED-4DB2-BD59-A6C34878D82A}">
                    <a16:rowId xmlns:a16="http://schemas.microsoft.com/office/drawing/2014/main" val="872408942"/>
                  </a:ext>
                </a:extLst>
              </a:tr>
              <a:tr h="1163345">
                <a:tc>
                  <a:txBody>
                    <a:bodyPr/>
                    <a:lstStyle/>
                    <a:p>
                      <a:pPr algn="ctr"/>
                      <a:r>
                        <a:rPr lang="ru-RU" sz="2800" dirty="0"/>
                        <a:t>Нижний порог</a:t>
                      </a:r>
                    </a:p>
                  </a:txBody>
                  <a:tcPr/>
                </a:tc>
                <a:tc>
                  <a:txBody>
                    <a:bodyPr/>
                    <a:lstStyle/>
                    <a:p>
                      <a:pPr algn="ctr" fontAlgn="b"/>
                      <a:r>
                        <a:rPr lang="ru-RU" sz="3200" b="0" i="0" u="none" strike="noStrike" dirty="0">
                          <a:solidFill>
                            <a:srgbClr val="000000"/>
                          </a:solidFill>
                          <a:effectLst/>
                          <a:latin typeface="+mn-lt"/>
                        </a:rPr>
                        <a:t>8</a:t>
                      </a:r>
                    </a:p>
                  </a:txBody>
                  <a:tcPr marL="9525" marR="9525" marT="9525" marB="0" anchor="ctr"/>
                </a:tc>
                <a:tc>
                  <a:txBody>
                    <a:bodyPr/>
                    <a:lstStyle/>
                    <a:p>
                      <a:pPr algn="ctr" fontAlgn="b"/>
                      <a:r>
                        <a:rPr lang="ru-RU" sz="3200" b="0" i="0" u="none" strike="noStrike" dirty="0">
                          <a:solidFill>
                            <a:srgbClr val="000000"/>
                          </a:solidFill>
                          <a:effectLst/>
                          <a:latin typeface="+mn-lt"/>
                        </a:rPr>
                        <a:t>8</a:t>
                      </a:r>
                    </a:p>
                  </a:txBody>
                  <a:tcPr marL="9525" marR="9525" marT="9525" marB="0" anchor="ctr"/>
                </a:tc>
                <a:tc>
                  <a:txBody>
                    <a:bodyPr/>
                    <a:lstStyle/>
                    <a:p>
                      <a:pPr algn="ctr" fontAlgn="b"/>
                      <a:r>
                        <a:rPr lang="ru-RU" sz="3200" b="0" i="0" u="none" strike="noStrike">
                          <a:solidFill>
                            <a:srgbClr val="000000"/>
                          </a:solidFill>
                          <a:effectLst/>
                          <a:latin typeface="+mn-lt"/>
                        </a:rPr>
                        <a:t>1</a:t>
                      </a:r>
                    </a:p>
                  </a:txBody>
                  <a:tcPr marL="9525" marR="9525" marT="9525" marB="0" anchor="ctr"/>
                </a:tc>
                <a:tc>
                  <a:txBody>
                    <a:bodyPr/>
                    <a:lstStyle/>
                    <a:p>
                      <a:pPr algn="ctr" fontAlgn="b"/>
                      <a:r>
                        <a:rPr lang="ru-RU" sz="3200" b="0" i="0" u="none" strike="noStrike" dirty="0">
                          <a:solidFill>
                            <a:srgbClr val="000000"/>
                          </a:solidFill>
                          <a:effectLst/>
                          <a:latin typeface="+mn-lt"/>
                        </a:rPr>
                        <a:t>4</a:t>
                      </a:r>
                    </a:p>
                  </a:txBody>
                  <a:tcPr marL="9525" marR="9525" marT="9525" marB="0" anchor="ctr"/>
                </a:tc>
                <a:extLst>
                  <a:ext uri="{0D108BD9-81ED-4DB2-BD59-A6C34878D82A}">
                    <a16:rowId xmlns:a16="http://schemas.microsoft.com/office/drawing/2014/main" val="3547757514"/>
                  </a:ext>
                </a:extLst>
              </a:tr>
              <a:tr h="1163345">
                <a:tc>
                  <a:txBody>
                    <a:bodyPr/>
                    <a:lstStyle/>
                    <a:p>
                      <a:pPr algn="ctr"/>
                      <a:r>
                        <a:rPr lang="ru-RU" sz="2800" dirty="0"/>
                        <a:t>Верхний порог</a:t>
                      </a:r>
                    </a:p>
                  </a:txBody>
                  <a:tcPr/>
                </a:tc>
                <a:tc>
                  <a:txBody>
                    <a:bodyPr/>
                    <a:lstStyle/>
                    <a:p>
                      <a:pPr algn="ctr" fontAlgn="b"/>
                      <a:r>
                        <a:rPr lang="ru-RU" sz="3200" b="0" i="0" u="none" strike="noStrike">
                          <a:solidFill>
                            <a:srgbClr val="000000"/>
                          </a:solidFill>
                          <a:effectLst/>
                          <a:latin typeface="+mn-lt"/>
                        </a:rPr>
                        <a:t>11</a:t>
                      </a:r>
                    </a:p>
                  </a:txBody>
                  <a:tcPr marL="9525" marR="9525" marT="9525" marB="0" anchor="ctr"/>
                </a:tc>
                <a:tc>
                  <a:txBody>
                    <a:bodyPr/>
                    <a:lstStyle/>
                    <a:p>
                      <a:pPr algn="ctr" fontAlgn="b"/>
                      <a:r>
                        <a:rPr lang="ru-RU" sz="3200" b="0" i="0" u="none" strike="noStrike">
                          <a:solidFill>
                            <a:srgbClr val="000000"/>
                          </a:solidFill>
                          <a:effectLst/>
                          <a:latin typeface="+mn-lt"/>
                        </a:rPr>
                        <a:t>8</a:t>
                      </a:r>
                    </a:p>
                  </a:txBody>
                  <a:tcPr marL="9525" marR="9525" marT="9525" marB="0" anchor="ctr"/>
                </a:tc>
                <a:tc>
                  <a:txBody>
                    <a:bodyPr/>
                    <a:lstStyle/>
                    <a:p>
                      <a:pPr algn="ctr" fontAlgn="b"/>
                      <a:r>
                        <a:rPr lang="ru-RU" sz="3200" b="0" i="0" u="none" strike="noStrike" dirty="0">
                          <a:solidFill>
                            <a:srgbClr val="000000"/>
                          </a:solidFill>
                          <a:effectLst/>
                          <a:latin typeface="+mn-lt"/>
                        </a:rPr>
                        <a:t>5</a:t>
                      </a:r>
                    </a:p>
                  </a:txBody>
                  <a:tcPr marL="9525" marR="9525" marT="9525" marB="0" anchor="ctr"/>
                </a:tc>
                <a:tc>
                  <a:txBody>
                    <a:bodyPr/>
                    <a:lstStyle/>
                    <a:p>
                      <a:pPr algn="ctr" fontAlgn="b"/>
                      <a:r>
                        <a:rPr lang="ru-RU" sz="3200" b="0" i="0" u="none" strike="noStrike" dirty="0">
                          <a:solidFill>
                            <a:srgbClr val="000000"/>
                          </a:solidFill>
                          <a:effectLst/>
                          <a:latin typeface="+mn-lt"/>
                        </a:rPr>
                        <a:t>12</a:t>
                      </a:r>
                    </a:p>
                  </a:txBody>
                  <a:tcPr marL="9525" marR="9525" marT="9525" marB="0" anchor="ctr"/>
                </a:tc>
                <a:extLst>
                  <a:ext uri="{0D108BD9-81ED-4DB2-BD59-A6C34878D82A}">
                    <a16:rowId xmlns:a16="http://schemas.microsoft.com/office/drawing/2014/main" val="1636440702"/>
                  </a:ext>
                </a:extLst>
              </a:tr>
              <a:tr h="637964">
                <a:tc>
                  <a:txBody>
                    <a:bodyPr/>
                    <a:lstStyle/>
                    <a:p>
                      <a:pPr algn="ctr"/>
                      <a:r>
                        <a:rPr lang="ru-RU" sz="2800" dirty="0" err="1"/>
                        <a:t>Нахлёст</a:t>
                      </a:r>
                      <a:endParaRPr lang="ru-RU" sz="2800" dirty="0"/>
                    </a:p>
                  </a:txBody>
                  <a:tcPr/>
                </a:tc>
                <a:tc>
                  <a:txBody>
                    <a:bodyPr/>
                    <a:lstStyle/>
                    <a:p>
                      <a:pPr algn="ctr" fontAlgn="b"/>
                      <a:r>
                        <a:rPr lang="ru-RU" sz="3200" b="0" i="0" u="none" strike="noStrike">
                          <a:solidFill>
                            <a:srgbClr val="000000"/>
                          </a:solidFill>
                          <a:effectLst/>
                          <a:latin typeface="+mn-lt"/>
                        </a:rPr>
                        <a:t>8-11</a:t>
                      </a:r>
                    </a:p>
                  </a:txBody>
                  <a:tcPr marL="9525" marR="9525" marT="9525" marB="0" anchor="ctr"/>
                </a:tc>
                <a:tc>
                  <a:txBody>
                    <a:bodyPr/>
                    <a:lstStyle/>
                    <a:p>
                      <a:pPr algn="ctr" fontAlgn="b"/>
                      <a:r>
                        <a:rPr lang="ru-RU" sz="3200" b="0" i="0" u="none" strike="noStrike">
                          <a:solidFill>
                            <a:srgbClr val="000000"/>
                          </a:solidFill>
                          <a:effectLst/>
                          <a:latin typeface="+mn-lt"/>
                        </a:rPr>
                        <a:t>до 8</a:t>
                      </a:r>
                    </a:p>
                  </a:txBody>
                  <a:tcPr marL="9525" marR="9525" marT="9525" marB="0" anchor="ctr"/>
                </a:tc>
                <a:tc>
                  <a:txBody>
                    <a:bodyPr/>
                    <a:lstStyle/>
                    <a:p>
                      <a:pPr algn="ctr" fontAlgn="b"/>
                      <a:r>
                        <a:rPr lang="ru-RU" sz="3200" b="0" i="0" u="none" strike="noStrike">
                          <a:solidFill>
                            <a:srgbClr val="000000"/>
                          </a:solidFill>
                          <a:effectLst/>
                          <a:latin typeface="+mn-lt"/>
                        </a:rPr>
                        <a:t>1-5</a:t>
                      </a:r>
                    </a:p>
                  </a:txBody>
                  <a:tcPr marL="9525" marR="9525" marT="9525" marB="0" anchor="ctr"/>
                </a:tc>
                <a:tc>
                  <a:txBody>
                    <a:bodyPr/>
                    <a:lstStyle/>
                    <a:p>
                      <a:pPr algn="ctr" fontAlgn="b"/>
                      <a:r>
                        <a:rPr lang="ru-RU" sz="3200" b="0" i="0" u="none" strike="noStrike" dirty="0">
                          <a:solidFill>
                            <a:srgbClr val="000000"/>
                          </a:solidFill>
                          <a:effectLst/>
                          <a:latin typeface="+mn-lt"/>
                        </a:rPr>
                        <a:t>4-12</a:t>
                      </a:r>
                    </a:p>
                  </a:txBody>
                  <a:tcPr marL="9525" marR="9525" marT="9525" marB="0" anchor="ctr"/>
                </a:tc>
                <a:extLst>
                  <a:ext uri="{0D108BD9-81ED-4DB2-BD59-A6C34878D82A}">
                    <a16:rowId xmlns:a16="http://schemas.microsoft.com/office/drawing/2014/main" val="3270030720"/>
                  </a:ext>
                </a:extLst>
              </a:tr>
            </a:tbl>
          </a:graphicData>
        </a:graphic>
      </p:graphicFrame>
      <p:sp>
        <p:nvSpPr>
          <p:cNvPr id="6" name="Прямоугольник: скругленные углы 5">
            <a:extLst>
              <a:ext uri="{FF2B5EF4-FFF2-40B4-BE49-F238E27FC236}">
                <a16:creationId xmlns:a16="http://schemas.microsoft.com/office/drawing/2014/main" id="{8EE05089-08BB-4ACA-8C63-4ED967578556}"/>
              </a:ext>
            </a:extLst>
          </p:cNvPr>
          <p:cNvSpPr/>
          <p:nvPr/>
        </p:nvSpPr>
        <p:spPr>
          <a:xfrm>
            <a:off x="-746228" y="-531073"/>
            <a:ext cx="2633870" cy="1858617"/>
          </a:xfrm>
          <a:prstGeom prst="round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8514358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Прямоугольник: скругленные углы 5">
            <a:extLst>
              <a:ext uri="{FF2B5EF4-FFF2-40B4-BE49-F238E27FC236}">
                <a16:creationId xmlns:a16="http://schemas.microsoft.com/office/drawing/2014/main" id="{8EE05089-08BB-4ACA-8C63-4ED967578556}"/>
              </a:ext>
            </a:extLst>
          </p:cNvPr>
          <p:cNvSpPr/>
          <p:nvPr/>
        </p:nvSpPr>
        <p:spPr>
          <a:xfrm>
            <a:off x="9336291" y="1570383"/>
            <a:ext cx="2633870" cy="1858617"/>
          </a:xfrm>
          <a:prstGeom prst="round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Прямоугольник: скругленные углы 8">
            <a:extLst>
              <a:ext uri="{FF2B5EF4-FFF2-40B4-BE49-F238E27FC236}">
                <a16:creationId xmlns:a16="http://schemas.microsoft.com/office/drawing/2014/main" id="{4563DB51-4FAC-4496-84C9-1C454BED202F}"/>
              </a:ext>
            </a:extLst>
          </p:cNvPr>
          <p:cNvSpPr/>
          <p:nvPr/>
        </p:nvSpPr>
        <p:spPr>
          <a:xfrm>
            <a:off x="778700" y="5264390"/>
            <a:ext cx="8484570" cy="1358419"/>
          </a:xfrm>
          <a:prstGeom prst="roundRect">
            <a:avLst/>
          </a:prstGeom>
          <a:solidFill>
            <a:schemeClr val="accent2">
              <a:alpha val="3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a:p>
        </p:txBody>
      </p:sp>
      <p:sp>
        <p:nvSpPr>
          <p:cNvPr id="8" name="Прямоугольник: скругленные углы 7">
            <a:extLst>
              <a:ext uri="{FF2B5EF4-FFF2-40B4-BE49-F238E27FC236}">
                <a16:creationId xmlns:a16="http://schemas.microsoft.com/office/drawing/2014/main" id="{B89E7F62-30A7-42E8-8C3E-C6B610C6A597}"/>
              </a:ext>
            </a:extLst>
          </p:cNvPr>
          <p:cNvSpPr/>
          <p:nvPr/>
        </p:nvSpPr>
        <p:spPr>
          <a:xfrm>
            <a:off x="470587" y="1805468"/>
            <a:ext cx="3478696" cy="1948069"/>
          </a:xfrm>
          <a:prstGeom prst="roundRect">
            <a:avLst/>
          </a:prstGeom>
          <a:solidFill>
            <a:schemeClr val="accent3">
              <a:alpha val="3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ru-RU"/>
          </a:p>
        </p:txBody>
      </p:sp>
      <p:sp>
        <p:nvSpPr>
          <p:cNvPr id="7" name="Прямоугольник: скругленные углы 6">
            <a:extLst>
              <a:ext uri="{FF2B5EF4-FFF2-40B4-BE49-F238E27FC236}">
                <a16:creationId xmlns:a16="http://schemas.microsoft.com/office/drawing/2014/main" id="{1227DEEE-304D-4388-B71F-158F0E20D30A}"/>
              </a:ext>
            </a:extLst>
          </p:cNvPr>
          <p:cNvSpPr/>
          <p:nvPr/>
        </p:nvSpPr>
        <p:spPr>
          <a:xfrm>
            <a:off x="7404652" y="-33271"/>
            <a:ext cx="7573617" cy="1838739"/>
          </a:xfrm>
          <a:prstGeom prst="roundRect">
            <a:avLst/>
          </a:prstGeom>
          <a:solidFill>
            <a:schemeClr val="accent4">
              <a:alpha val="3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ru-RU"/>
          </a:p>
        </p:txBody>
      </p:sp>
      <p:sp>
        <p:nvSpPr>
          <p:cNvPr id="2" name="Заголовок 1">
            <a:extLst>
              <a:ext uri="{FF2B5EF4-FFF2-40B4-BE49-F238E27FC236}">
                <a16:creationId xmlns:a16="http://schemas.microsoft.com/office/drawing/2014/main" id="{544747EE-7741-4886-9478-10A582221186}"/>
              </a:ext>
            </a:extLst>
          </p:cNvPr>
          <p:cNvSpPr>
            <a:spLocks noGrp="1"/>
          </p:cNvSpPr>
          <p:nvPr>
            <p:ph type="title"/>
          </p:nvPr>
        </p:nvSpPr>
        <p:spPr>
          <a:xfrm>
            <a:off x="1141413" y="489309"/>
            <a:ext cx="9905998" cy="1210282"/>
          </a:xfrm>
        </p:spPr>
        <p:txBody>
          <a:bodyPr/>
          <a:lstStyle/>
          <a:p>
            <a:pPr algn="ctr"/>
            <a:r>
              <a:rPr lang="ru-RU" dirty="0"/>
              <a:t>Сравнение точности хэш-функций</a:t>
            </a:r>
            <a:br>
              <a:rPr lang="en-US" dirty="0"/>
            </a:br>
            <a:r>
              <a:rPr lang="ru-RU" dirty="0"/>
              <a:t>Для красных часиков</a:t>
            </a:r>
          </a:p>
        </p:txBody>
      </p:sp>
      <p:graphicFrame>
        <p:nvGraphicFramePr>
          <p:cNvPr id="5" name="Таблица 5">
            <a:extLst>
              <a:ext uri="{FF2B5EF4-FFF2-40B4-BE49-F238E27FC236}">
                <a16:creationId xmlns:a16="http://schemas.microsoft.com/office/drawing/2014/main" id="{A9161B9A-6978-4803-A688-9199E5E0C61B}"/>
              </a:ext>
            </a:extLst>
          </p:cNvPr>
          <p:cNvGraphicFramePr>
            <a:graphicFrameLocks noGrp="1"/>
          </p:cNvGraphicFramePr>
          <p:nvPr>
            <p:ph idx="1"/>
            <p:extLst>
              <p:ext uri="{D42A27DB-BD31-4B8C-83A1-F6EECF244321}">
                <p14:modId xmlns:p14="http://schemas.microsoft.com/office/powerpoint/2010/main" val="3890901520"/>
              </p:ext>
            </p:extLst>
          </p:nvPr>
        </p:nvGraphicFramePr>
        <p:xfrm>
          <a:off x="1141411" y="2040764"/>
          <a:ext cx="9906000" cy="3902836"/>
        </p:xfrm>
        <a:graphic>
          <a:graphicData uri="http://schemas.openxmlformats.org/drawingml/2006/table">
            <a:tbl>
              <a:tblPr firstRow="1" bandRow="1">
                <a:tableStyleId>{5C22544A-7EE6-4342-B048-85BDC9FD1C3A}</a:tableStyleId>
              </a:tblPr>
              <a:tblGrid>
                <a:gridCol w="1981200">
                  <a:extLst>
                    <a:ext uri="{9D8B030D-6E8A-4147-A177-3AD203B41FA5}">
                      <a16:colId xmlns:a16="http://schemas.microsoft.com/office/drawing/2014/main" val="3060417613"/>
                    </a:ext>
                  </a:extLst>
                </a:gridCol>
                <a:gridCol w="1976163">
                  <a:extLst>
                    <a:ext uri="{9D8B030D-6E8A-4147-A177-3AD203B41FA5}">
                      <a16:colId xmlns:a16="http://schemas.microsoft.com/office/drawing/2014/main" val="1485754327"/>
                    </a:ext>
                  </a:extLst>
                </a:gridCol>
                <a:gridCol w="1986237">
                  <a:extLst>
                    <a:ext uri="{9D8B030D-6E8A-4147-A177-3AD203B41FA5}">
                      <a16:colId xmlns:a16="http://schemas.microsoft.com/office/drawing/2014/main" val="3481544766"/>
                    </a:ext>
                  </a:extLst>
                </a:gridCol>
                <a:gridCol w="1981200">
                  <a:extLst>
                    <a:ext uri="{9D8B030D-6E8A-4147-A177-3AD203B41FA5}">
                      <a16:colId xmlns:a16="http://schemas.microsoft.com/office/drawing/2014/main" val="1805638845"/>
                    </a:ext>
                  </a:extLst>
                </a:gridCol>
                <a:gridCol w="1981200">
                  <a:extLst>
                    <a:ext uri="{9D8B030D-6E8A-4147-A177-3AD203B41FA5}">
                      <a16:colId xmlns:a16="http://schemas.microsoft.com/office/drawing/2014/main" val="2804324056"/>
                    </a:ext>
                  </a:extLst>
                </a:gridCol>
              </a:tblGrid>
              <a:tr h="938182">
                <a:tc>
                  <a:txBody>
                    <a:bodyPr/>
                    <a:lstStyle/>
                    <a:p>
                      <a:endParaRPr lang="ru-RU" dirty="0"/>
                    </a:p>
                  </a:txBody>
                  <a:tcPr/>
                </a:tc>
                <a:tc>
                  <a:txBody>
                    <a:bodyPr/>
                    <a:lstStyle/>
                    <a:p>
                      <a:pPr algn="ctr"/>
                      <a:r>
                        <a:rPr lang="en-US" sz="4400" dirty="0" err="1"/>
                        <a:t>dHash</a:t>
                      </a:r>
                      <a:endParaRPr lang="en-US" sz="4400" dirty="0"/>
                    </a:p>
                  </a:txBody>
                  <a:tcPr anchor="ctr"/>
                </a:tc>
                <a:tc>
                  <a:txBody>
                    <a:bodyPr/>
                    <a:lstStyle/>
                    <a:p>
                      <a:pPr algn="ctr"/>
                      <a:r>
                        <a:rPr lang="en-US" sz="4400" dirty="0" err="1"/>
                        <a:t>idHash</a:t>
                      </a:r>
                      <a:endParaRPr lang="ru-RU" sz="4400" dirty="0"/>
                    </a:p>
                  </a:txBody>
                  <a:tcPr anchor="ctr"/>
                </a:tc>
                <a:tc>
                  <a:txBody>
                    <a:bodyPr/>
                    <a:lstStyle/>
                    <a:p>
                      <a:pPr algn="ctr"/>
                      <a:r>
                        <a:rPr lang="en-US" sz="4400" dirty="0" err="1"/>
                        <a:t>pHash</a:t>
                      </a:r>
                      <a:endParaRPr lang="ru-RU" sz="4400" dirty="0"/>
                    </a:p>
                  </a:txBody>
                  <a:tcPr anchor="ctr"/>
                </a:tc>
                <a:tc>
                  <a:txBody>
                    <a:bodyPr/>
                    <a:lstStyle/>
                    <a:p>
                      <a:pPr algn="ctr"/>
                      <a:r>
                        <a:rPr lang="en-US" sz="4400" dirty="0" err="1"/>
                        <a:t>aHash</a:t>
                      </a:r>
                      <a:endParaRPr lang="ru-RU" sz="4400" dirty="0"/>
                    </a:p>
                  </a:txBody>
                  <a:tcPr anchor="ctr"/>
                </a:tc>
                <a:extLst>
                  <a:ext uri="{0D108BD9-81ED-4DB2-BD59-A6C34878D82A}">
                    <a16:rowId xmlns:a16="http://schemas.microsoft.com/office/drawing/2014/main" val="872408942"/>
                  </a:ext>
                </a:extLst>
              </a:tr>
              <a:tr h="1163345">
                <a:tc>
                  <a:txBody>
                    <a:bodyPr/>
                    <a:lstStyle/>
                    <a:p>
                      <a:pPr algn="ctr"/>
                      <a:r>
                        <a:rPr lang="ru-RU" sz="2800" dirty="0"/>
                        <a:t>Нижний порог</a:t>
                      </a:r>
                    </a:p>
                  </a:txBody>
                  <a:tcPr/>
                </a:tc>
                <a:tc>
                  <a:txBody>
                    <a:bodyPr/>
                    <a:lstStyle/>
                    <a:p>
                      <a:pPr algn="ctr" fontAlgn="b"/>
                      <a:r>
                        <a:rPr lang="ru-RU" sz="3200" b="0" i="0" u="none" strike="noStrike" dirty="0">
                          <a:solidFill>
                            <a:srgbClr val="000000"/>
                          </a:solidFill>
                          <a:effectLst/>
                          <a:latin typeface="+mn-lt"/>
                        </a:rPr>
                        <a:t>9</a:t>
                      </a:r>
                    </a:p>
                  </a:txBody>
                  <a:tcPr marL="9525" marR="9525" marT="9525" marB="0" anchor="ctr"/>
                </a:tc>
                <a:tc>
                  <a:txBody>
                    <a:bodyPr/>
                    <a:lstStyle/>
                    <a:p>
                      <a:pPr algn="ctr" fontAlgn="b"/>
                      <a:r>
                        <a:rPr lang="ru-RU" sz="3200" b="0" i="0" u="none" strike="noStrike" dirty="0">
                          <a:solidFill>
                            <a:srgbClr val="000000"/>
                          </a:solidFill>
                          <a:effectLst/>
                          <a:latin typeface="+mn-lt"/>
                        </a:rPr>
                        <a:t>8</a:t>
                      </a:r>
                    </a:p>
                  </a:txBody>
                  <a:tcPr marL="9525" marR="9525" marT="9525" marB="0" anchor="ctr"/>
                </a:tc>
                <a:tc>
                  <a:txBody>
                    <a:bodyPr/>
                    <a:lstStyle/>
                    <a:p>
                      <a:pPr algn="ctr" fontAlgn="b"/>
                      <a:r>
                        <a:rPr lang="ru-RU" sz="3200" b="0" i="0" u="none" strike="noStrike">
                          <a:solidFill>
                            <a:srgbClr val="000000"/>
                          </a:solidFill>
                          <a:effectLst/>
                          <a:latin typeface="+mn-lt"/>
                        </a:rPr>
                        <a:t>6</a:t>
                      </a:r>
                    </a:p>
                  </a:txBody>
                  <a:tcPr marL="9525" marR="9525" marT="9525" marB="0" anchor="ctr"/>
                </a:tc>
                <a:tc>
                  <a:txBody>
                    <a:bodyPr/>
                    <a:lstStyle/>
                    <a:p>
                      <a:pPr algn="ctr" fontAlgn="b"/>
                      <a:r>
                        <a:rPr lang="ru-RU" sz="3200" b="0" i="0" u="none" strike="noStrike">
                          <a:solidFill>
                            <a:srgbClr val="000000"/>
                          </a:solidFill>
                          <a:effectLst/>
                          <a:latin typeface="+mn-lt"/>
                        </a:rPr>
                        <a:t>5</a:t>
                      </a:r>
                    </a:p>
                  </a:txBody>
                  <a:tcPr marL="9525" marR="9525" marT="9525" marB="0" anchor="ctr"/>
                </a:tc>
                <a:extLst>
                  <a:ext uri="{0D108BD9-81ED-4DB2-BD59-A6C34878D82A}">
                    <a16:rowId xmlns:a16="http://schemas.microsoft.com/office/drawing/2014/main" val="3547757514"/>
                  </a:ext>
                </a:extLst>
              </a:tr>
              <a:tr h="1163345">
                <a:tc>
                  <a:txBody>
                    <a:bodyPr/>
                    <a:lstStyle/>
                    <a:p>
                      <a:pPr algn="ctr"/>
                      <a:r>
                        <a:rPr lang="ru-RU" sz="2800" dirty="0"/>
                        <a:t>Верхний порог</a:t>
                      </a:r>
                    </a:p>
                  </a:txBody>
                  <a:tcPr/>
                </a:tc>
                <a:tc>
                  <a:txBody>
                    <a:bodyPr/>
                    <a:lstStyle/>
                    <a:p>
                      <a:pPr algn="ctr" fontAlgn="b"/>
                      <a:r>
                        <a:rPr lang="ru-RU" sz="3200" b="0" i="0" u="none" strike="noStrike">
                          <a:solidFill>
                            <a:srgbClr val="000000"/>
                          </a:solidFill>
                          <a:effectLst/>
                          <a:latin typeface="+mn-lt"/>
                        </a:rPr>
                        <a:t>14</a:t>
                      </a:r>
                    </a:p>
                  </a:txBody>
                  <a:tcPr marL="9525" marR="9525" marT="9525" marB="0" anchor="ctr"/>
                </a:tc>
                <a:tc>
                  <a:txBody>
                    <a:bodyPr/>
                    <a:lstStyle/>
                    <a:p>
                      <a:pPr algn="ctr" fontAlgn="b"/>
                      <a:r>
                        <a:rPr lang="ru-RU" sz="3200" b="0" i="0" u="none" strike="noStrike" dirty="0">
                          <a:solidFill>
                            <a:srgbClr val="000000"/>
                          </a:solidFill>
                          <a:effectLst/>
                          <a:latin typeface="+mn-lt"/>
                        </a:rPr>
                        <a:t>13</a:t>
                      </a:r>
                    </a:p>
                  </a:txBody>
                  <a:tcPr marL="9525" marR="9525" marT="9525" marB="0" anchor="ctr"/>
                </a:tc>
                <a:tc>
                  <a:txBody>
                    <a:bodyPr/>
                    <a:lstStyle/>
                    <a:p>
                      <a:pPr algn="ctr" fontAlgn="b"/>
                      <a:r>
                        <a:rPr lang="ru-RU" sz="3200" b="0" i="0" u="none" strike="noStrike" dirty="0">
                          <a:solidFill>
                            <a:srgbClr val="000000"/>
                          </a:solidFill>
                          <a:effectLst/>
                          <a:latin typeface="+mn-lt"/>
                        </a:rPr>
                        <a:t>6</a:t>
                      </a:r>
                    </a:p>
                  </a:txBody>
                  <a:tcPr marL="9525" marR="9525" marT="9525" marB="0" anchor="ctr"/>
                </a:tc>
                <a:tc>
                  <a:txBody>
                    <a:bodyPr/>
                    <a:lstStyle/>
                    <a:p>
                      <a:pPr algn="ctr" fontAlgn="b"/>
                      <a:r>
                        <a:rPr lang="ru-RU" sz="3200" b="0" i="0" u="none" strike="noStrike" dirty="0">
                          <a:solidFill>
                            <a:srgbClr val="000000"/>
                          </a:solidFill>
                          <a:effectLst/>
                          <a:latin typeface="+mn-lt"/>
                        </a:rPr>
                        <a:t>3</a:t>
                      </a:r>
                    </a:p>
                  </a:txBody>
                  <a:tcPr marL="9525" marR="9525" marT="9525" marB="0" anchor="ctr"/>
                </a:tc>
                <a:extLst>
                  <a:ext uri="{0D108BD9-81ED-4DB2-BD59-A6C34878D82A}">
                    <a16:rowId xmlns:a16="http://schemas.microsoft.com/office/drawing/2014/main" val="1636440702"/>
                  </a:ext>
                </a:extLst>
              </a:tr>
              <a:tr h="637964">
                <a:tc>
                  <a:txBody>
                    <a:bodyPr/>
                    <a:lstStyle/>
                    <a:p>
                      <a:pPr algn="ctr"/>
                      <a:r>
                        <a:rPr lang="ru-RU" sz="2800" dirty="0" err="1"/>
                        <a:t>Нахлёст</a:t>
                      </a:r>
                      <a:endParaRPr lang="ru-RU" sz="2800" dirty="0"/>
                    </a:p>
                  </a:txBody>
                  <a:tcPr/>
                </a:tc>
                <a:tc>
                  <a:txBody>
                    <a:bodyPr/>
                    <a:lstStyle/>
                    <a:p>
                      <a:pPr algn="ctr" fontAlgn="b"/>
                      <a:r>
                        <a:rPr lang="ru-RU" sz="3200" b="0" i="0" u="none" strike="noStrike">
                          <a:solidFill>
                            <a:srgbClr val="000000"/>
                          </a:solidFill>
                          <a:effectLst/>
                          <a:latin typeface="+mn-lt"/>
                        </a:rPr>
                        <a:t>9-14</a:t>
                      </a:r>
                    </a:p>
                  </a:txBody>
                  <a:tcPr marL="9525" marR="9525" marT="9525" marB="0" anchor="ctr"/>
                </a:tc>
                <a:tc>
                  <a:txBody>
                    <a:bodyPr/>
                    <a:lstStyle/>
                    <a:p>
                      <a:pPr algn="ctr" fontAlgn="b"/>
                      <a:r>
                        <a:rPr lang="ru-RU" sz="3200" b="0" i="0" u="none" strike="noStrike">
                          <a:solidFill>
                            <a:srgbClr val="000000"/>
                          </a:solidFill>
                          <a:effectLst/>
                          <a:latin typeface="+mn-lt"/>
                        </a:rPr>
                        <a:t>8-13</a:t>
                      </a:r>
                    </a:p>
                  </a:txBody>
                  <a:tcPr marL="9525" marR="9525" marT="9525" marB="0" anchor="ctr"/>
                </a:tc>
                <a:tc>
                  <a:txBody>
                    <a:bodyPr/>
                    <a:lstStyle/>
                    <a:p>
                      <a:pPr algn="ctr" fontAlgn="b"/>
                      <a:r>
                        <a:rPr lang="ru-RU" sz="3200" b="0" i="0" u="none" strike="noStrike" dirty="0">
                          <a:solidFill>
                            <a:srgbClr val="000000"/>
                          </a:solidFill>
                          <a:effectLst/>
                          <a:latin typeface="+mn-lt"/>
                        </a:rPr>
                        <a:t>до 6</a:t>
                      </a:r>
                    </a:p>
                  </a:txBody>
                  <a:tcPr marL="9525" marR="9525" marT="9525" marB="0" anchor="ctr"/>
                </a:tc>
                <a:tc>
                  <a:txBody>
                    <a:bodyPr/>
                    <a:lstStyle/>
                    <a:p>
                      <a:pPr algn="ctr" fontAlgn="b"/>
                      <a:r>
                        <a:rPr lang="ru-RU" sz="3200" b="0" i="0" u="none" strike="noStrike" dirty="0">
                          <a:solidFill>
                            <a:srgbClr val="000000"/>
                          </a:solidFill>
                          <a:effectLst/>
                          <a:latin typeface="+mn-lt"/>
                        </a:rPr>
                        <a:t>до 3</a:t>
                      </a:r>
                    </a:p>
                  </a:txBody>
                  <a:tcPr marL="9525" marR="9525" marT="9525" marB="0" anchor="ctr"/>
                </a:tc>
                <a:extLst>
                  <a:ext uri="{0D108BD9-81ED-4DB2-BD59-A6C34878D82A}">
                    <a16:rowId xmlns:a16="http://schemas.microsoft.com/office/drawing/2014/main" val="3270030720"/>
                  </a:ext>
                </a:extLst>
              </a:tr>
            </a:tbl>
          </a:graphicData>
        </a:graphic>
      </p:graphicFrame>
    </p:spTree>
    <p:extLst>
      <p:ext uri="{BB962C8B-B14F-4D97-AF65-F5344CB8AC3E}">
        <p14:creationId xmlns:p14="http://schemas.microsoft.com/office/powerpoint/2010/main" val="22117793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Прямоугольник: скругленные углы 5">
            <a:extLst>
              <a:ext uri="{FF2B5EF4-FFF2-40B4-BE49-F238E27FC236}">
                <a16:creationId xmlns:a16="http://schemas.microsoft.com/office/drawing/2014/main" id="{8EE05089-08BB-4ACA-8C63-4ED967578556}"/>
              </a:ext>
            </a:extLst>
          </p:cNvPr>
          <p:cNvSpPr/>
          <p:nvPr/>
        </p:nvSpPr>
        <p:spPr>
          <a:xfrm>
            <a:off x="7467734" y="4769108"/>
            <a:ext cx="4240562" cy="1858617"/>
          </a:xfrm>
          <a:prstGeom prst="round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Прямоугольник: скругленные углы 8">
            <a:extLst>
              <a:ext uri="{FF2B5EF4-FFF2-40B4-BE49-F238E27FC236}">
                <a16:creationId xmlns:a16="http://schemas.microsoft.com/office/drawing/2014/main" id="{4563DB51-4FAC-4496-84C9-1C454BED202F}"/>
              </a:ext>
            </a:extLst>
          </p:cNvPr>
          <p:cNvSpPr/>
          <p:nvPr/>
        </p:nvSpPr>
        <p:spPr>
          <a:xfrm>
            <a:off x="5859319" y="-489442"/>
            <a:ext cx="8484570" cy="1358419"/>
          </a:xfrm>
          <a:prstGeom prst="roundRect">
            <a:avLst/>
          </a:prstGeom>
          <a:solidFill>
            <a:schemeClr val="accent2">
              <a:alpha val="3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a:p>
        </p:txBody>
      </p:sp>
      <p:sp>
        <p:nvSpPr>
          <p:cNvPr id="8" name="Прямоугольник: скругленные углы 7">
            <a:extLst>
              <a:ext uri="{FF2B5EF4-FFF2-40B4-BE49-F238E27FC236}">
                <a16:creationId xmlns:a16="http://schemas.microsoft.com/office/drawing/2014/main" id="{B89E7F62-30A7-42E8-8C3E-C6B610C6A597}"/>
              </a:ext>
            </a:extLst>
          </p:cNvPr>
          <p:cNvSpPr/>
          <p:nvPr/>
        </p:nvSpPr>
        <p:spPr>
          <a:xfrm>
            <a:off x="2534478" y="1560443"/>
            <a:ext cx="7567126" cy="4669100"/>
          </a:xfrm>
          <a:prstGeom prst="roundRect">
            <a:avLst/>
          </a:prstGeom>
          <a:solidFill>
            <a:schemeClr val="accent3">
              <a:alpha val="3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ru-RU"/>
          </a:p>
        </p:txBody>
      </p:sp>
      <p:sp>
        <p:nvSpPr>
          <p:cNvPr id="7" name="Прямоугольник: скругленные углы 6">
            <a:extLst>
              <a:ext uri="{FF2B5EF4-FFF2-40B4-BE49-F238E27FC236}">
                <a16:creationId xmlns:a16="http://schemas.microsoft.com/office/drawing/2014/main" id="{1227DEEE-304D-4388-B71F-158F0E20D30A}"/>
              </a:ext>
            </a:extLst>
          </p:cNvPr>
          <p:cNvSpPr/>
          <p:nvPr/>
        </p:nvSpPr>
        <p:spPr>
          <a:xfrm>
            <a:off x="391075" y="1754255"/>
            <a:ext cx="4091474" cy="1838739"/>
          </a:xfrm>
          <a:prstGeom prst="roundRect">
            <a:avLst/>
          </a:prstGeom>
          <a:solidFill>
            <a:schemeClr val="accent4">
              <a:alpha val="3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ru-RU"/>
          </a:p>
        </p:txBody>
      </p:sp>
      <p:sp>
        <p:nvSpPr>
          <p:cNvPr id="2" name="Заголовок 1">
            <a:extLst>
              <a:ext uri="{FF2B5EF4-FFF2-40B4-BE49-F238E27FC236}">
                <a16:creationId xmlns:a16="http://schemas.microsoft.com/office/drawing/2014/main" id="{544747EE-7741-4886-9478-10A582221186}"/>
              </a:ext>
            </a:extLst>
          </p:cNvPr>
          <p:cNvSpPr>
            <a:spLocks noGrp="1"/>
          </p:cNvSpPr>
          <p:nvPr>
            <p:ph type="title"/>
          </p:nvPr>
        </p:nvSpPr>
        <p:spPr>
          <a:xfrm>
            <a:off x="1141413" y="489309"/>
            <a:ext cx="9905998" cy="1210282"/>
          </a:xfrm>
        </p:spPr>
        <p:txBody>
          <a:bodyPr/>
          <a:lstStyle/>
          <a:p>
            <a:pPr algn="ctr"/>
            <a:r>
              <a:rPr lang="ru-RU" dirty="0"/>
              <a:t>Сравнение точности хэш-функций</a:t>
            </a:r>
            <a:br>
              <a:rPr lang="en-US" dirty="0"/>
            </a:br>
            <a:r>
              <a:rPr lang="ru-RU" dirty="0"/>
              <a:t>Для чёрных часиков</a:t>
            </a:r>
          </a:p>
        </p:txBody>
      </p:sp>
      <p:graphicFrame>
        <p:nvGraphicFramePr>
          <p:cNvPr id="5" name="Таблица 5">
            <a:extLst>
              <a:ext uri="{FF2B5EF4-FFF2-40B4-BE49-F238E27FC236}">
                <a16:creationId xmlns:a16="http://schemas.microsoft.com/office/drawing/2014/main" id="{A9161B9A-6978-4803-A688-9199E5E0C61B}"/>
              </a:ext>
            </a:extLst>
          </p:cNvPr>
          <p:cNvGraphicFramePr>
            <a:graphicFrameLocks noGrp="1"/>
          </p:cNvGraphicFramePr>
          <p:nvPr>
            <p:ph idx="1"/>
            <p:extLst>
              <p:ext uri="{D42A27DB-BD31-4B8C-83A1-F6EECF244321}">
                <p14:modId xmlns:p14="http://schemas.microsoft.com/office/powerpoint/2010/main" val="1871031947"/>
              </p:ext>
            </p:extLst>
          </p:nvPr>
        </p:nvGraphicFramePr>
        <p:xfrm>
          <a:off x="1141411" y="2040764"/>
          <a:ext cx="9906000" cy="3902836"/>
        </p:xfrm>
        <a:graphic>
          <a:graphicData uri="http://schemas.openxmlformats.org/drawingml/2006/table">
            <a:tbl>
              <a:tblPr firstRow="1" bandRow="1">
                <a:tableStyleId>{5C22544A-7EE6-4342-B048-85BDC9FD1C3A}</a:tableStyleId>
              </a:tblPr>
              <a:tblGrid>
                <a:gridCol w="1981200">
                  <a:extLst>
                    <a:ext uri="{9D8B030D-6E8A-4147-A177-3AD203B41FA5}">
                      <a16:colId xmlns:a16="http://schemas.microsoft.com/office/drawing/2014/main" val="3060417613"/>
                    </a:ext>
                  </a:extLst>
                </a:gridCol>
                <a:gridCol w="1976163">
                  <a:extLst>
                    <a:ext uri="{9D8B030D-6E8A-4147-A177-3AD203B41FA5}">
                      <a16:colId xmlns:a16="http://schemas.microsoft.com/office/drawing/2014/main" val="1485754327"/>
                    </a:ext>
                  </a:extLst>
                </a:gridCol>
                <a:gridCol w="1986237">
                  <a:extLst>
                    <a:ext uri="{9D8B030D-6E8A-4147-A177-3AD203B41FA5}">
                      <a16:colId xmlns:a16="http://schemas.microsoft.com/office/drawing/2014/main" val="3481544766"/>
                    </a:ext>
                  </a:extLst>
                </a:gridCol>
                <a:gridCol w="1981200">
                  <a:extLst>
                    <a:ext uri="{9D8B030D-6E8A-4147-A177-3AD203B41FA5}">
                      <a16:colId xmlns:a16="http://schemas.microsoft.com/office/drawing/2014/main" val="1805638845"/>
                    </a:ext>
                  </a:extLst>
                </a:gridCol>
                <a:gridCol w="1981200">
                  <a:extLst>
                    <a:ext uri="{9D8B030D-6E8A-4147-A177-3AD203B41FA5}">
                      <a16:colId xmlns:a16="http://schemas.microsoft.com/office/drawing/2014/main" val="2804324056"/>
                    </a:ext>
                  </a:extLst>
                </a:gridCol>
              </a:tblGrid>
              <a:tr h="938182">
                <a:tc>
                  <a:txBody>
                    <a:bodyPr/>
                    <a:lstStyle/>
                    <a:p>
                      <a:endParaRPr lang="ru-RU" dirty="0"/>
                    </a:p>
                  </a:txBody>
                  <a:tcPr/>
                </a:tc>
                <a:tc>
                  <a:txBody>
                    <a:bodyPr/>
                    <a:lstStyle/>
                    <a:p>
                      <a:pPr algn="ctr"/>
                      <a:r>
                        <a:rPr lang="en-US" sz="4400" dirty="0" err="1"/>
                        <a:t>dHash</a:t>
                      </a:r>
                      <a:endParaRPr lang="en-US" sz="4400" dirty="0"/>
                    </a:p>
                  </a:txBody>
                  <a:tcPr anchor="ctr"/>
                </a:tc>
                <a:tc>
                  <a:txBody>
                    <a:bodyPr/>
                    <a:lstStyle/>
                    <a:p>
                      <a:pPr algn="ctr"/>
                      <a:r>
                        <a:rPr lang="en-US" sz="4400" dirty="0" err="1"/>
                        <a:t>idHash</a:t>
                      </a:r>
                      <a:endParaRPr lang="ru-RU" sz="4400" dirty="0"/>
                    </a:p>
                  </a:txBody>
                  <a:tcPr anchor="ctr"/>
                </a:tc>
                <a:tc>
                  <a:txBody>
                    <a:bodyPr/>
                    <a:lstStyle/>
                    <a:p>
                      <a:pPr algn="ctr"/>
                      <a:r>
                        <a:rPr lang="en-US" sz="4400" dirty="0" err="1"/>
                        <a:t>pHash</a:t>
                      </a:r>
                      <a:endParaRPr lang="ru-RU" sz="4400" dirty="0"/>
                    </a:p>
                  </a:txBody>
                  <a:tcPr anchor="ctr"/>
                </a:tc>
                <a:tc>
                  <a:txBody>
                    <a:bodyPr/>
                    <a:lstStyle/>
                    <a:p>
                      <a:pPr algn="ctr"/>
                      <a:r>
                        <a:rPr lang="en-US" sz="4400" dirty="0" err="1"/>
                        <a:t>aHash</a:t>
                      </a:r>
                      <a:endParaRPr lang="ru-RU" sz="4400" dirty="0"/>
                    </a:p>
                  </a:txBody>
                  <a:tcPr anchor="ctr"/>
                </a:tc>
                <a:extLst>
                  <a:ext uri="{0D108BD9-81ED-4DB2-BD59-A6C34878D82A}">
                    <a16:rowId xmlns:a16="http://schemas.microsoft.com/office/drawing/2014/main" val="872408942"/>
                  </a:ext>
                </a:extLst>
              </a:tr>
              <a:tr h="1163345">
                <a:tc>
                  <a:txBody>
                    <a:bodyPr/>
                    <a:lstStyle/>
                    <a:p>
                      <a:pPr algn="ctr"/>
                      <a:r>
                        <a:rPr lang="ru-RU" sz="2800" dirty="0"/>
                        <a:t>Нижний порог</a:t>
                      </a:r>
                    </a:p>
                  </a:txBody>
                  <a:tcPr/>
                </a:tc>
                <a:tc>
                  <a:txBody>
                    <a:bodyPr/>
                    <a:lstStyle/>
                    <a:p>
                      <a:pPr algn="ctr" fontAlgn="b"/>
                      <a:r>
                        <a:rPr lang="ru-RU" sz="3200" b="0" i="0" u="none" strike="noStrike">
                          <a:solidFill>
                            <a:srgbClr val="000000"/>
                          </a:solidFill>
                          <a:effectLst/>
                          <a:latin typeface="+mn-lt"/>
                        </a:rPr>
                        <a:t>9</a:t>
                      </a:r>
                    </a:p>
                  </a:txBody>
                  <a:tcPr marL="9525" marR="9525" marT="9525" marB="0" anchor="ctr"/>
                </a:tc>
                <a:tc>
                  <a:txBody>
                    <a:bodyPr/>
                    <a:lstStyle/>
                    <a:p>
                      <a:pPr algn="ctr" fontAlgn="b"/>
                      <a:r>
                        <a:rPr lang="ru-RU" sz="3200" b="0" i="0" u="none" strike="noStrike">
                          <a:solidFill>
                            <a:srgbClr val="000000"/>
                          </a:solidFill>
                          <a:effectLst/>
                          <a:latin typeface="+mn-lt"/>
                        </a:rPr>
                        <a:t>11</a:t>
                      </a:r>
                    </a:p>
                  </a:txBody>
                  <a:tcPr marL="9525" marR="9525" marT="9525" marB="0" anchor="ctr"/>
                </a:tc>
                <a:tc>
                  <a:txBody>
                    <a:bodyPr/>
                    <a:lstStyle/>
                    <a:p>
                      <a:pPr algn="ctr" fontAlgn="b"/>
                      <a:r>
                        <a:rPr lang="ru-RU" sz="3200" b="0" i="0" u="none" strike="noStrike">
                          <a:solidFill>
                            <a:srgbClr val="000000"/>
                          </a:solidFill>
                          <a:effectLst/>
                          <a:latin typeface="+mn-lt"/>
                        </a:rPr>
                        <a:t>6</a:t>
                      </a:r>
                    </a:p>
                  </a:txBody>
                  <a:tcPr marL="9525" marR="9525" marT="9525" marB="0" anchor="ctr"/>
                </a:tc>
                <a:tc>
                  <a:txBody>
                    <a:bodyPr/>
                    <a:lstStyle/>
                    <a:p>
                      <a:pPr algn="ctr" fontAlgn="b"/>
                      <a:r>
                        <a:rPr lang="ru-RU" sz="3200" b="0" i="0" u="none" strike="noStrike" dirty="0">
                          <a:solidFill>
                            <a:srgbClr val="000000"/>
                          </a:solidFill>
                          <a:effectLst/>
                          <a:latin typeface="+mn-lt"/>
                        </a:rPr>
                        <a:t>6</a:t>
                      </a:r>
                    </a:p>
                  </a:txBody>
                  <a:tcPr marL="9525" marR="9525" marT="9525" marB="0" anchor="ctr"/>
                </a:tc>
                <a:extLst>
                  <a:ext uri="{0D108BD9-81ED-4DB2-BD59-A6C34878D82A}">
                    <a16:rowId xmlns:a16="http://schemas.microsoft.com/office/drawing/2014/main" val="3547757514"/>
                  </a:ext>
                </a:extLst>
              </a:tr>
              <a:tr h="1163345">
                <a:tc>
                  <a:txBody>
                    <a:bodyPr/>
                    <a:lstStyle/>
                    <a:p>
                      <a:pPr algn="ctr"/>
                      <a:r>
                        <a:rPr lang="ru-RU" sz="2800" dirty="0"/>
                        <a:t>Верхний порог</a:t>
                      </a:r>
                    </a:p>
                  </a:txBody>
                  <a:tcPr/>
                </a:tc>
                <a:tc>
                  <a:txBody>
                    <a:bodyPr/>
                    <a:lstStyle/>
                    <a:p>
                      <a:pPr algn="ctr" fontAlgn="b"/>
                      <a:r>
                        <a:rPr lang="ru-RU" sz="3200" b="0" i="0" u="none" strike="noStrike" dirty="0">
                          <a:solidFill>
                            <a:srgbClr val="000000"/>
                          </a:solidFill>
                          <a:effectLst/>
                          <a:latin typeface="+mn-lt"/>
                        </a:rPr>
                        <a:t>13</a:t>
                      </a:r>
                    </a:p>
                  </a:txBody>
                  <a:tcPr marL="9525" marR="9525" marT="9525" marB="0" anchor="ctr"/>
                </a:tc>
                <a:tc>
                  <a:txBody>
                    <a:bodyPr/>
                    <a:lstStyle/>
                    <a:p>
                      <a:pPr algn="ctr" fontAlgn="b"/>
                      <a:r>
                        <a:rPr lang="ru-RU" sz="3200" b="0" i="0" u="none" strike="noStrike" dirty="0">
                          <a:solidFill>
                            <a:srgbClr val="000000"/>
                          </a:solidFill>
                          <a:effectLst/>
                          <a:latin typeface="+mn-lt"/>
                        </a:rPr>
                        <a:t>6</a:t>
                      </a:r>
                    </a:p>
                  </a:txBody>
                  <a:tcPr marL="9525" marR="9525" marT="9525" marB="0" anchor="ctr"/>
                </a:tc>
                <a:tc>
                  <a:txBody>
                    <a:bodyPr/>
                    <a:lstStyle/>
                    <a:p>
                      <a:pPr algn="ctr" fontAlgn="b"/>
                      <a:r>
                        <a:rPr lang="ru-RU" sz="3200" b="0" i="0" u="none" strike="noStrike" dirty="0">
                          <a:solidFill>
                            <a:srgbClr val="000000"/>
                          </a:solidFill>
                          <a:effectLst/>
                          <a:latin typeface="+mn-lt"/>
                        </a:rPr>
                        <a:t>6</a:t>
                      </a:r>
                    </a:p>
                  </a:txBody>
                  <a:tcPr marL="9525" marR="9525" marT="9525" marB="0" anchor="ctr"/>
                </a:tc>
                <a:tc>
                  <a:txBody>
                    <a:bodyPr/>
                    <a:lstStyle/>
                    <a:p>
                      <a:pPr algn="ctr" fontAlgn="b"/>
                      <a:r>
                        <a:rPr lang="ru-RU" sz="3200" b="0" i="0" u="none" strike="noStrike" dirty="0">
                          <a:solidFill>
                            <a:srgbClr val="000000"/>
                          </a:solidFill>
                          <a:effectLst/>
                          <a:latin typeface="+mn-lt"/>
                        </a:rPr>
                        <a:t>4</a:t>
                      </a:r>
                    </a:p>
                  </a:txBody>
                  <a:tcPr marL="9525" marR="9525" marT="9525" marB="0" anchor="ctr"/>
                </a:tc>
                <a:extLst>
                  <a:ext uri="{0D108BD9-81ED-4DB2-BD59-A6C34878D82A}">
                    <a16:rowId xmlns:a16="http://schemas.microsoft.com/office/drawing/2014/main" val="1636440702"/>
                  </a:ext>
                </a:extLst>
              </a:tr>
              <a:tr h="637964">
                <a:tc>
                  <a:txBody>
                    <a:bodyPr/>
                    <a:lstStyle/>
                    <a:p>
                      <a:pPr algn="ctr"/>
                      <a:r>
                        <a:rPr lang="ru-RU" sz="2800" dirty="0" err="1"/>
                        <a:t>Нахлёст</a:t>
                      </a:r>
                      <a:endParaRPr lang="ru-RU" sz="2800" dirty="0"/>
                    </a:p>
                  </a:txBody>
                  <a:tcPr/>
                </a:tc>
                <a:tc>
                  <a:txBody>
                    <a:bodyPr/>
                    <a:lstStyle/>
                    <a:p>
                      <a:pPr algn="ctr" fontAlgn="b"/>
                      <a:r>
                        <a:rPr lang="ru-RU" sz="3200" b="0" i="0" u="none" strike="noStrike" dirty="0">
                          <a:solidFill>
                            <a:srgbClr val="000000"/>
                          </a:solidFill>
                          <a:effectLst/>
                          <a:latin typeface="+mn-lt"/>
                        </a:rPr>
                        <a:t>9-13</a:t>
                      </a:r>
                    </a:p>
                  </a:txBody>
                  <a:tcPr marL="9525" marR="9525" marT="9525" marB="0" anchor="ctr"/>
                </a:tc>
                <a:tc>
                  <a:txBody>
                    <a:bodyPr/>
                    <a:lstStyle/>
                    <a:p>
                      <a:pPr algn="ctr" fontAlgn="b"/>
                      <a:r>
                        <a:rPr lang="ru-RU" sz="3200" b="0" i="0" u="none" strike="noStrike" dirty="0">
                          <a:solidFill>
                            <a:srgbClr val="000000"/>
                          </a:solidFill>
                          <a:effectLst/>
                          <a:latin typeface="+mn-lt"/>
                        </a:rPr>
                        <a:t>до 6</a:t>
                      </a:r>
                    </a:p>
                  </a:txBody>
                  <a:tcPr marL="9525" marR="9525" marT="9525" marB="0" anchor="ctr"/>
                </a:tc>
                <a:tc>
                  <a:txBody>
                    <a:bodyPr/>
                    <a:lstStyle/>
                    <a:p>
                      <a:pPr algn="ctr" fontAlgn="b"/>
                      <a:r>
                        <a:rPr lang="ru-RU" sz="3200" b="0" i="0" u="none" strike="noStrike" dirty="0">
                          <a:solidFill>
                            <a:srgbClr val="000000"/>
                          </a:solidFill>
                          <a:effectLst/>
                          <a:latin typeface="+mn-lt"/>
                        </a:rPr>
                        <a:t>до 6</a:t>
                      </a:r>
                    </a:p>
                  </a:txBody>
                  <a:tcPr marL="9525" marR="9525" marT="9525" marB="0" anchor="ctr"/>
                </a:tc>
                <a:tc>
                  <a:txBody>
                    <a:bodyPr/>
                    <a:lstStyle/>
                    <a:p>
                      <a:pPr algn="ctr" fontAlgn="b"/>
                      <a:r>
                        <a:rPr lang="ru-RU" sz="3200" b="0" i="0" u="none" strike="noStrike" dirty="0">
                          <a:solidFill>
                            <a:srgbClr val="000000"/>
                          </a:solidFill>
                          <a:effectLst/>
                          <a:latin typeface="+mn-lt"/>
                        </a:rPr>
                        <a:t>до 4</a:t>
                      </a:r>
                    </a:p>
                  </a:txBody>
                  <a:tcPr marL="9525" marR="9525" marT="9525" marB="0" anchor="ctr"/>
                </a:tc>
                <a:extLst>
                  <a:ext uri="{0D108BD9-81ED-4DB2-BD59-A6C34878D82A}">
                    <a16:rowId xmlns:a16="http://schemas.microsoft.com/office/drawing/2014/main" val="3270030720"/>
                  </a:ext>
                </a:extLst>
              </a:tr>
            </a:tbl>
          </a:graphicData>
        </a:graphic>
      </p:graphicFrame>
    </p:spTree>
    <p:extLst>
      <p:ext uri="{BB962C8B-B14F-4D97-AF65-F5344CB8AC3E}">
        <p14:creationId xmlns:p14="http://schemas.microsoft.com/office/powerpoint/2010/main" val="39125140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Прямоугольник: скругленные углы 7">
            <a:extLst>
              <a:ext uri="{FF2B5EF4-FFF2-40B4-BE49-F238E27FC236}">
                <a16:creationId xmlns:a16="http://schemas.microsoft.com/office/drawing/2014/main" id="{704661DC-2593-4DE6-8F19-6896BEE51AD8}"/>
              </a:ext>
            </a:extLst>
          </p:cNvPr>
          <p:cNvSpPr/>
          <p:nvPr/>
        </p:nvSpPr>
        <p:spPr>
          <a:xfrm>
            <a:off x="355579" y="4351042"/>
            <a:ext cx="3060524" cy="2146857"/>
          </a:xfrm>
          <a:prstGeom prst="roundRect">
            <a:avLst/>
          </a:prstGeom>
          <a:solidFill>
            <a:schemeClr val="accent2">
              <a:alpha val="3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a:p>
        </p:txBody>
      </p:sp>
      <p:sp>
        <p:nvSpPr>
          <p:cNvPr id="7" name="Прямоугольник: скругленные углы 6">
            <a:extLst>
              <a:ext uri="{FF2B5EF4-FFF2-40B4-BE49-F238E27FC236}">
                <a16:creationId xmlns:a16="http://schemas.microsoft.com/office/drawing/2014/main" id="{42CAE336-B577-4558-ACCB-B4F63C6BDC8B}"/>
              </a:ext>
            </a:extLst>
          </p:cNvPr>
          <p:cNvSpPr/>
          <p:nvPr/>
        </p:nvSpPr>
        <p:spPr>
          <a:xfrm>
            <a:off x="7592679" y="4871491"/>
            <a:ext cx="4240562" cy="1858617"/>
          </a:xfrm>
          <a:prstGeom prst="round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 name="Прямоугольник: скругленные углы 5">
            <a:extLst>
              <a:ext uri="{FF2B5EF4-FFF2-40B4-BE49-F238E27FC236}">
                <a16:creationId xmlns:a16="http://schemas.microsoft.com/office/drawing/2014/main" id="{1EB651B2-B44A-4B21-B6C1-46A20501CAA5}"/>
              </a:ext>
            </a:extLst>
          </p:cNvPr>
          <p:cNvSpPr/>
          <p:nvPr/>
        </p:nvSpPr>
        <p:spPr>
          <a:xfrm>
            <a:off x="203776" y="3017858"/>
            <a:ext cx="5145021" cy="1565415"/>
          </a:xfrm>
          <a:prstGeom prst="roundRect">
            <a:avLst/>
          </a:prstGeom>
          <a:solidFill>
            <a:schemeClr val="accent4">
              <a:alpha val="3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ru-RU"/>
          </a:p>
        </p:txBody>
      </p:sp>
      <p:sp>
        <p:nvSpPr>
          <p:cNvPr id="5" name="Прямоугольник: скругленные углы 4">
            <a:extLst>
              <a:ext uri="{FF2B5EF4-FFF2-40B4-BE49-F238E27FC236}">
                <a16:creationId xmlns:a16="http://schemas.microsoft.com/office/drawing/2014/main" id="{34DC7276-89F2-4C90-B473-8BA933D8373C}"/>
              </a:ext>
            </a:extLst>
          </p:cNvPr>
          <p:cNvSpPr/>
          <p:nvPr/>
        </p:nvSpPr>
        <p:spPr>
          <a:xfrm>
            <a:off x="4390156" y="1877343"/>
            <a:ext cx="6334674" cy="2572737"/>
          </a:xfrm>
          <a:prstGeom prst="roundRect">
            <a:avLst/>
          </a:prstGeom>
          <a:solidFill>
            <a:schemeClr val="accent3">
              <a:alpha val="3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ru-RU"/>
          </a:p>
        </p:txBody>
      </p:sp>
      <p:sp>
        <p:nvSpPr>
          <p:cNvPr id="2" name="Заголовок 1">
            <a:extLst>
              <a:ext uri="{FF2B5EF4-FFF2-40B4-BE49-F238E27FC236}">
                <a16:creationId xmlns:a16="http://schemas.microsoft.com/office/drawing/2014/main" id="{D89326D0-8D13-4C77-8F84-DE17107C916F}"/>
              </a:ext>
            </a:extLst>
          </p:cNvPr>
          <p:cNvSpPr>
            <a:spLocks noGrp="1"/>
          </p:cNvSpPr>
          <p:nvPr>
            <p:ph type="title"/>
          </p:nvPr>
        </p:nvSpPr>
        <p:spPr>
          <a:xfrm>
            <a:off x="1141412" y="360101"/>
            <a:ext cx="9905998" cy="1100952"/>
          </a:xfrm>
        </p:spPr>
        <p:txBody>
          <a:bodyPr/>
          <a:lstStyle/>
          <a:p>
            <a:pPr algn="ctr"/>
            <a:r>
              <a:rPr lang="ru-RU" dirty="0"/>
              <a:t>Вывод №2 о </a:t>
            </a:r>
            <a:r>
              <a:rPr lang="ru-RU" dirty="0" err="1"/>
              <a:t>нахлёсте</a:t>
            </a:r>
            <a:r>
              <a:rPr lang="ru-RU" dirty="0"/>
              <a:t> хэш-функций </a:t>
            </a:r>
          </a:p>
        </p:txBody>
      </p:sp>
      <p:graphicFrame>
        <p:nvGraphicFramePr>
          <p:cNvPr id="4" name="Таблица 4">
            <a:extLst>
              <a:ext uri="{FF2B5EF4-FFF2-40B4-BE49-F238E27FC236}">
                <a16:creationId xmlns:a16="http://schemas.microsoft.com/office/drawing/2014/main" id="{789B6DC2-66FC-45D6-A938-08ADE8ADDF31}"/>
              </a:ext>
            </a:extLst>
          </p:cNvPr>
          <p:cNvGraphicFramePr>
            <a:graphicFrameLocks noGrp="1"/>
          </p:cNvGraphicFramePr>
          <p:nvPr>
            <p:ph idx="1"/>
            <p:extLst>
              <p:ext uri="{D42A27DB-BD31-4B8C-83A1-F6EECF244321}">
                <p14:modId xmlns:p14="http://schemas.microsoft.com/office/powerpoint/2010/main" val="3504108187"/>
              </p:ext>
            </p:extLst>
          </p:nvPr>
        </p:nvGraphicFramePr>
        <p:xfrm>
          <a:off x="1141410" y="3879065"/>
          <a:ext cx="9906000" cy="2435191"/>
        </p:xfrm>
        <a:graphic>
          <a:graphicData uri="http://schemas.openxmlformats.org/drawingml/2006/table">
            <a:tbl>
              <a:tblPr firstRow="1" bandRow="1">
                <a:tableStyleId>{5C22544A-7EE6-4342-B048-85BDC9FD1C3A}</a:tableStyleId>
              </a:tblPr>
              <a:tblGrid>
                <a:gridCol w="1981200">
                  <a:extLst>
                    <a:ext uri="{9D8B030D-6E8A-4147-A177-3AD203B41FA5}">
                      <a16:colId xmlns:a16="http://schemas.microsoft.com/office/drawing/2014/main" val="2946712662"/>
                    </a:ext>
                  </a:extLst>
                </a:gridCol>
                <a:gridCol w="1981200">
                  <a:extLst>
                    <a:ext uri="{9D8B030D-6E8A-4147-A177-3AD203B41FA5}">
                      <a16:colId xmlns:a16="http://schemas.microsoft.com/office/drawing/2014/main" val="123198234"/>
                    </a:ext>
                  </a:extLst>
                </a:gridCol>
                <a:gridCol w="1981200">
                  <a:extLst>
                    <a:ext uri="{9D8B030D-6E8A-4147-A177-3AD203B41FA5}">
                      <a16:colId xmlns:a16="http://schemas.microsoft.com/office/drawing/2014/main" val="1494462331"/>
                    </a:ext>
                  </a:extLst>
                </a:gridCol>
                <a:gridCol w="1981200">
                  <a:extLst>
                    <a:ext uri="{9D8B030D-6E8A-4147-A177-3AD203B41FA5}">
                      <a16:colId xmlns:a16="http://schemas.microsoft.com/office/drawing/2014/main" val="1171299236"/>
                    </a:ext>
                  </a:extLst>
                </a:gridCol>
                <a:gridCol w="1981200">
                  <a:extLst>
                    <a:ext uri="{9D8B030D-6E8A-4147-A177-3AD203B41FA5}">
                      <a16:colId xmlns:a16="http://schemas.microsoft.com/office/drawing/2014/main" val="2273111557"/>
                    </a:ext>
                  </a:extLst>
                </a:gridCol>
              </a:tblGrid>
              <a:tr h="980730">
                <a:tc>
                  <a:txBody>
                    <a:bodyPr/>
                    <a:lstStyle/>
                    <a:p>
                      <a:pPr algn="ctr"/>
                      <a:endParaRPr lang="ru-RU" sz="2400" dirty="0"/>
                    </a:p>
                  </a:txBody>
                  <a:tcPr anchor="ctr"/>
                </a:tc>
                <a:tc>
                  <a:txBody>
                    <a:bodyPr/>
                    <a:lstStyle/>
                    <a:p>
                      <a:pPr algn="ctr"/>
                      <a:r>
                        <a:rPr lang="en-US" sz="4400" dirty="0" err="1"/>
                        <a:t>dHash</a:t>
                      </a:r>
                      <a:endParaRPr lang="en-US" sz="4400" dirty="0"/>
                    </a:p>
                  </a:txBody>
                  <a:tcPr anchor="ctr"/>
                </a:tc>
                <a:tc>
                  <a:txBody>
                    <a:bodyPr/>
                    <a:lstStyle/>
                    <a:p>
                      <a:pPr algn="ctr"/>
                      <a:r>
                        <a:rPr lang="en-US" sz="4400" dirty="0" err="1"/>
                        <a:t>idHash</a:t>
                      </a:r>
                      <a:endParaRPr lang="ru-RU" sz="4400" dirty="0"/>
                    </a:p>
                  </a:txBody>
                  <a:tcPr anchor="ctr"/>
                </a:tc>
                <a:tc>
                  <a:txBody>
                    <a:bodyPr/>
                    <a:lstStyle/>
                    <a:p>
                      <a:pPr algn="ctr"/>
                      <a:r>
                        <a:rPr lang="en-US" sz="4400" dirty="0" err="1"/>
                        <a:t>pHash</a:t>
                      </a:r>
                      <a:endParaRPr lang="ru-RU" sz="4400" dirty="0"/>
                    </a:p>
                  </a:txBody>
                  <a:tcPr anchor="ctr"/>
                </a:tc>
                <a:tc>
                  <a:txBody>
                    <a:bodyPr/>
                    <a:lstStyle/>
                    <a:p>
                      <a:pPr algn="ctr"/>
                      <a:r>
                        <a:rPr lang="en-US" sz="4400" dirty="0" err="1"/>
                        <a:t>aHash</a:t>
                      </a:r>
                      <a:endParaRPr lang="ru-RU" sz="4400" dirty="0"/>
                    </a:p>
                  </a:txBody>
                  <a:tcPr anchor="ctr"/>
                </a:tc>
                <a:extLst>
                  <a:ext uri="{0D108BD9-81ED-4DB2-BD59-A6C34878D82A}">
                    <a16:rowId xmlns:a16="http://schemas.microsoft.com/office/drawing/2014/main" val="3173088481"/>
                  </a:ext>
                </a:extLst>
              </a:tr>
              <a:tr h="1454461">
                <a:tc>
                  <a:txBody>
                    <a:bodyPr/>
                    <a:lstStyle/>
                    <a:p>
                      <a:pPr algn="ctr"/>
                      <a:r>
                        <a:rPr lang="ru-RU" sz="3200" dirty="0"/>
                        <a:t>Точно до</a:t>
                      </a:r>
                    </a:p>
                  </a:txBody>
                  <a:tcPr anchor="ctr"/>
                </a:tc>
                <a:tc>
                  <a:txBody>
                    <a:bodyPr/>
                    <a:lstStyle/>
                    <a:p>
                      <a:pPr algn="ctr" fontAlgn="b"/>
                      <a:r>
                        <a:rPr lang="ru-RU" sz="3200" b="0" i="0" u="none" strike="noStrike" dirty="0">
                          <a:solidFill>
                            <a:srgbClr val="000000"/>
                          </a:solidFill>
                          <a:effectLst/>
                          <a:latin typeface="+mn-lt"/>
                        </a:rPr>
                        <a:t>до 11</a:t>
                      </a:r>
                    </a:p>
                  </a:txBody>
                  <a:tcPr marL="9525" marR="9525" marT="9525" marB="0" anchor="ctr"/>
                </a:tc>
                <a:tc>
                  <a:txBody>
                    <a:bodyPr/>
                    <a:lstStyle/>
                    <a:p>
                      <a:pPr algn="ctr" fontAlgn="b"/>
                      <a:r>
                        <a:rPr lang="ru-RU" sz="3200" b="0" i="0" u="none" strike="noStrike">
                          <a:solidFill>
                            <a:srgbClr val="000000"/>
                          </a:solidFill>
                          <a:effectLst/>
                          <a:latin typeface="+mn-lt"/>
                        </a:rPr>
                        <a:t>до 8</a:t>
                      </a:r>
                    </a:p>
                  </a:txBody>
                  <a:tcPr marL="9525" marR="9525" marT="9525" marB="0" anchor="ctr"/>
                </a:tc>
                <a:tc>
                  <a:txBody>
                    <a:bodyPr/>
                    <a:lstStyle/>
                    <a:p>
                      <a:pPr algn="ctr" fontAlgn="b"/>
                      <a:r>
                        <a:rPr lang="ru-RU" sz="3200" b="0" i="0" u="none" strike="noStrike">
                          <a:solidFill>
                            <a:srgbClr val="000000"/>
                          </a:solidFill>
                          <a:effectLst/>
                          <a:latin typeface="+mn-lt"/>
                        </a:rPr>
                        <a:t>до 6</a:t>
                      </a:r>
                    </a:p>
                  </a:txBody>
                  <a:tcPr marL="9525" marR="9525" marT="9525" marB="0" anchor="ctr"/>
                </a:tc>
                <a:tc>
                  <a:txBody>
                    <a:bodyPr/>
                    <a:lstStyle/>
                    <a:p>
                      <a:pPr algn="ctr" fontAlgn="b"/>
                      <a:r>
                        <a:rPr lang="ru-RU" sz="3200" b="0" i="0" u="none" strike="noStrike" dirty="0">
                          <a:solidFill>
                            <a:srgbClr val="000000"/>
                          </a:solidFill>
                          <a:effectLst/>
                          <a:latin typeface="+mn-lt"/>
                        </a:rPr>
                        <a:t>до 3</a:t>
                      </a:r>
                    </a:p>
                  </a:txBody>
                  <a:tcPr marL="9525" marR="9525" marT="9525" marB="0" anchor="ctr"/>
                </a:tc>
                <a:extLst>
                  <a:ext uri="{0D108BD9-81ED-4DB2-BD59-A6C34878D82A}">
                    <a16:rowId xmlns:a16="http://schemas.microsoft.com/office/drawing/2014/main" val="3600686624"/>
                  </a:ext>
                </a:extLst>
              </a:tr>
            </a:tbl>
          </a:graphicData>
        </a:graphic>
      </p:graphicFrame>
      <p:sp>
        <p:nvSpPr>
          <p:cNvPr id="10" name="TextBox 9">
            <a:extLst>
              <a:ext uri="{FF2B5EF4-FFF2-40B4-BE49-F238E27FC236}">
                <a16:creationId xmlns:a16="http://schemas.microsoft.com/office/drawing/2014/main" id="{400AC2B5-1998-402A-BA42-305146FBCEB6}"/>
              </a:ext>
            </a:extLst>
          </p:cNvPr>
          <p:cNvSpPr txBox="1"/>
          <p:nvPr/>
        </p:nvSpPr>
        <p:spPr>
          <a:xfrm>
            <a:off x="1786570" y="1324520"/>
            <a:ext cx="8615680" cy="2554545"/>
          </a:xfrm>
          <a:prstGeom prst="rect">
            <a:avLst/>
          </a:prstGeom>
          <a:noFill/>
        </p:spPr>
        <p:txBody>
          <a:bodyPr wrap="square" rtlCol="0">
            <a:spAutoFit/>
          </a:bodyPr>
          <a:lstStyle/>
          <a:p>
            <a:r>
              <a:rPr lang="ru-RU" sz="3200" dirty="0"/>
              <a:t>Сделав выводы по предыдущим таблицам и данным в общей </a:t>
            </a:r>
            <a:r>
              <a:rPr lang="ru-RU" sz="3200" dirty="0" err="1"/>
              <a:t>экселевской</a:t>
            </a:r>
            <a:r>
              <a:rPr lang="ru-RU" sz="3200" dirty="0"/>
              <a:t> таблице, можно сказать, что были определены «точные» значения, не достигая которых данные будут считаться близкими (равными)</a:t>
            </a:r>
          </a:p>
        </p:txBody>
      </p:sp>
    </p:spTree>
    <p:extLst>
      <p:ext uri="{BB962C8B-B14F-4D97-AF65-F5344CB8AC3E}">
        <p14:creationId xmlns:p14="http://schemas.microsoft.com/office/powerpoint/2010/main" val="14883173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0EC70AE-CD1A-4B45-83CD-8907DA6525EA}"/>
              </a:ext>
            </a:extLst>
          </p:cNvPr>
          <p:cNvSpPr>
            <a:spLocks noGrp="1"/>
          </p:cNvSpPr>
          <p:nvPr>
            <p:ph type="title"/>
          </p:nvPr>
        </p:nvSpPr>
        <p:spPr>
          <a:xfrm>
            <a:off x="1143000" y="432860"/>
            <a:ext cx="9906000" cy="1141941"/>
          </a:xfrm>
        </p:spPr>
        <p:txBody>
          <a:bodyPr/>
          <a:lstStyle/>
          <a:p>
            <a:pPr algn="ctr"/>
            <a:r>
              <a:rPr lang="ru-RU" dirty="0"/>
              <a:t>Подопытные белые часики</a:t>
            </a:r>
          </a:p>
        </p:txBody>
      </p:sp>
      <p:sp>
        <p:nvSpPr>
          <p:cNvPr id="3" name="Текст 2">
            <a:extLst>
              <a:ext uri="{FF2B5EF4-FFF2-40B4-BE49-F238E27FC236}">
                <a16:creationId xmlns:a16="http://schemas.microsoft.com/office/drawing/2014/main" id="{75F61DF2-8618-4DDD-B512-99BA11103F09}"/>
              </a:ext>
            </a:extLst>
          </p:cNvPr>
          <p:cNvSpPr>
            <a:spLocks noGrp="1"/>
          </p:cNvSpPr>
          <p:nvPr>
            <p:ph type="body" idx="1"/>
          </p:nvPr>
        </p:nvSpPr>
        <p:spPr>
          <a:xfrm>
            <a:off x="8144085" y="1574801"/>
            <a:ext cx="3301200" cy="597886"/>
          </a:xfrm>
        </p:spPr>
        <p:txBody>
          <a:bodyPr/>
          <a:lstStyle/>
          <a:p>
            <a:pPr algn="ctr"/>
            <a:r>
              <a:rPr lang="en-US" dirty="0"/>
              <a:t>Low photo</a:t>
            </a:r>
            <a:endParaRPr lang="ru-RU" dirty="0"/>
          </a:p>
        </p:txBody>
      </p:sp>
      <p:pic>
        <p:nvPicPr>
          <p:cNvPr id="8" name="Объект 7">
            <a:extLst>
              <a:ext uri="{FF2B5EF4-FFF2-40B4-BE49-F238E27FC236}">
                <a16:creationId xmlns:a16="http://schemas.microsoft.com/office/drawing/2014/main" id="{27CEAC7C-6633-4D8B-BC89-4504ED412193}"/>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812062" y="2506454"/>
            <a:ext cx="2592396" cy="2592396"/>
          </a:xfrm>
        </p:spPr>
      </p:pic>
      <p:sp>
        <p:nvSpPr>
          <p:cNvPr id="5" name="Текст 4">
            <a:extLst>
              <a:ext uri="{FF2B5EF4-FFF2-40B4-BE49-F238E27FC236}">
                <a16:creationId xmlns:a16="http://schemas.microsoft.com/office/drawing/2014/main" id="{16CB9788-F7E6-45C0-8FF7-0D79CD1DC238}"/>
              </a:ext>
            </a:extLst>
          </p:cNvPr>
          <p:cNvSpPr>
            <a:spLocks noGrp="1"/>
          </p:cNvSpPr>
          <p:nvPr>
            <p:ph type="body" sz="quarter" idx="3"/>
          </p:nvPr>
        </p:nvSpPr>
        <p:spPr>
          <a:xfrm>
            <a:off x="4379940" y="1579220"/>
            <a:ext cx="3301200" cy="597886"/>
          </a:xfrm>
        </p:spPr>
        <p:txBody>
          <a:bodyPr/>
          <a:lstStyle/>
          <a:p>
            <a:pPr algn="ctr"/>
            <a:r>
              <a:rPr lang="en-US" dirty="0"/>
              <a:t>low-quality photo</a:t>
            </a:r>
            <a:endParaRPr lang="ru-RU" dirty="0"/>
          </a:p>
        </p:txBody>
      </p:sp>
      <p:sp>
        <p:nvSpPr>
          <p:cNvPr id="9" name="Текст 4">
            <a:extLst>
              <a:ext uri="{FF2B5EF4-FFF2-40B4-BE49-F238E27FC236}">
                <a16:creationId xmlns:a16="http://schemas.microsoft.com/office/drawing/2014/main" id="{F5604F73-D44B-4880-B5FB-CC41FE710A2E}"/>
              </a:ext>
            </a:extLst>
          </p:cNvPr>
          <p:cNvSpPr txBox="1">
            <a:spLocks/>
          </p:cNvSpPr>
          <p:nvPr/>
        </p:nvSpPr>
        <p:spPr>
          <a:xfrm>
            <a:off x="615795" y="1579220"/>
            <a:ext cx="3301200" cy="597886"/>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SzPct val="125000"/>
              <a:buFont typeface="Arial" panose="020B0604020202020204" pitchFamily="34" charset="0"/>
              <a:buNone/>
              <a:defRPr sz="2400" b="0" kern="1200" cap="all" baseline="0">
                <a:solidFill>
                  <a:schemeClr val="tx1"/>
                </a:solidFill>
                <a:latin typeface="+mn-lt"/>
                <a:ea typeface="+mn-ea"/>
                <a:cs typeface="+mn-cs"/>
              </a:defRPr>
            </a:lvl1pPr>
            <a:lvl2pPr marL="457200" indent="0" algn="l" defTabSz="914400" rtl="0" eaLnBrk="1" latinLnBrk="0" hangingPunct="1">
              <a:lnSpc>
                <a:spcPct val="120000"/>
              </a:lnSpc>
              <a:spcBef>
                <a:spcPts val="500"/>
              </a:spcBef>
              <a:buSzPct val="125000"/>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120000"/>
              </a:lnSpc>
              <a:spcBef>
                <a:spcPts val="500"/>
              </a:spcBef>
              <a:buSzPct val="125000"/>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9pPr>
          </a:lstStyle>
          <a:p>
            <a:pPr algn="ctr"/>
            <a:r>
              <a:rPr lang="en-US" dirty="0"/>
              <a:t>color photo</a:t>
            </a:r>
            <a:endParaRPr lang="ru-RU" dirty="0"/>
          </a:p>
        </p:txBody>
      </p:sp>
      <p:pic>
        <p:nvPicPr>
          <p:cNvPr id="15" name="Объект 14">
            <a:extLst>
              <a:ext uri="{FF2B5EF4-FFF2-40B4-BE49-F238E27FC236}">
                <a16:creationId xmlns:a16="http://schemas.microsoft.com/office/drawing/2014/main" id="{5153AFD7-5852-4F8A-8A02-DBAB2AF7A224}"/>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9108260" y="3750058"/>
            <a:ext cx="2592396" cy="2592396"/>
          </a:xfrm>
        </p:spPr>
      </p:pic>
      <p:pic>
        <p:nvPicPr>
          <p:cNvPr id="17" name="Рисунок 16">
            <a:extLst>
              <a:ext uri="{FF2B5EF4-FFF2-40B4-BE49-F238E27FC236}">
                <a16:creationId xmlns:a16="http://schemas.microsoft.com/office/drawing/2014/main" id="{54B5FFDA-732F-418B-9C03-DB3048FBB87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2234" y="2445709"/>
            <a:ext cx="2608697" cy="2608697"/>
          </a:xfrm>
          <a:prstGeom prst="rect">
            <a:avLst/>
          </a:prstGeom>
        </p:spPr>
      </p:pic>
      <p:pic>
        <p:nvPicPr>
          <p:cNvPr id="19" name="Рисунок 18">
            <a:extLst>
              <a:ext uri="{FF2B5EF4-FFF2-40B4-BE49-F238E27FC236}">
                <a16:creationId xmlns:a16="http://schemas.microsoft.com/office/drawing/2014/main" id="{D2CF840F-9F39-4C07-A0B0-EA61BBD9FAA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71243" y="3710691"/>
            <a:ext cx="2608697" cy="2608697"/>
          </a:xfrm>
          <a:prstGeom prst="rect">
            <a:avLst/>
          </a:prstGeom>
          <a:solidFill>
            <a:srgbClr val="FFFFFF">
              <a:shade val="85000"/>
            </a:srgbClr>
          </a:solidFill>
          <a:ln w="88900" cap="sq">
            <a:solidFill>
              <a:srgbClr val="FFFFFF"/>
            </a:solidFill>
            <a:miter lim="800000"/>
          </a:ln>
          <a:effectLst/>
          <a:scene3d>
            <a:camera prst="orthographicFront"/>
            <a:lightRig rig="twoPt" dir="t">
              <a:rot lat="0" lon="0" rev="7200000"/>
            </a:lightRig>
          </a:scene3d>
          <a:sp3d>
            <a:bevelT w="25400" h="19050"/>
            <a:contourClr>
              <a:srgbClr val="FFFFFF"/>
            </a:contourClr>
          </a:sp3d>
        </p:spPr>
      </p:pic>
      <p:pic>
        <p:nvPicPr>
          <p:cNvPr id="6" name="Рисунок 5">
            <a:extLst>
              <a:ext uri="{FF2B5EF4-FFF2-40B4-BE49-F238E27FC236}">
                <a16:creationId xmlns:a16="http://schemas.microsoft.com/office/drawing/2014/main" id="{371A48C4-95E2-4766-A52E-A8DA8D2FE16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17811" y="2477619"/>
            <a:ext cx="2825458" cy="2825458"/>
          </a:xfrm>
          <a:prstGeom prst="rect">
            <a:avLst/>
          </a:prstGeom>
        </p:spPr>
      </p:pic>
    </p:spTree>
    <p:extLst>
      <p:ext uri="{BB962C8B-B14F-4D97-AF65-F5344CB8AC3E}">
        <p14:creationId xmlns:p14="http://schemas.microsoft.com/office/powerpoint/2010/main" val="36294581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56CD18C-ECCA-4D19-88D5-16AA8D51E5D0}"/>
              </a:ext>
            </a:extLst>
          </p:cNvPr>
          <p:cNvSpPr>
            <a:spLocks noGrp="1"/>
          </p:cNvSpPr>
          <p:nvPr>
            <p:ph type="title"/>
          </p:nvPr>
        </p:nvSpPr>
        <p:spPr>
          <a:xfrm>
            <a:off x="1143001" y="370039"/>
            <a:ext cx="9905998" cy="1210282"/>
          </a:xfrm>
        </p:spPr>
        <p:txBody>
          <a:bodyPr/>
          <a:lstStyle/>
          <a:p>
            <a:pPr algn="ctr"/>
            <a:r>
              <a:rPr lang="ru-RU" dirty="0"/>
              <a:t>Сравнение точности хэш-функций</a:t>
            </a:r>
            <a:br>
              <a:rPr lang="en-US" dirty="0"/>
            </a:br>
            <a:r>
              <a:rPr lang="ru-RU" dirty="0"/>
              <a:t>Для белых часиков</a:t>
            </a:r>
            <a:r>
              <a:rPr lang="en-US" dirty="0"/>
              <a:t> (color photos)</a:t>
            </a:r>
            <a:endParaRPr lang="ru-RU" dirty="0"/>
          </a:p>
        </p:txBody>
      </p:sp>
      <p:graphicFrame>
        <p:nvGraphicFramePr>
          <p:cNvPr id="5" name="Объект 6">
            <a:extLst>
              <a:ext uri="{FF2B5EF4-FFF2-40B4-BE49-F238E27FC236}">
                <a16:creationId xmlns:a16="http://schemas.microsoft.com/office/drawing/2014/main" id="{A5068151-9AD0-4C9C-971C-2C3FA1B59C7F}"/>
              </a:ext>
            </a:extLst>
          </p:cNvPr>
          <p:cNvGraphicFramePr>
            <a:graphicFrameLocks noGrp="1"/>
          </p:cNvGraphicFramePr>
          <p:nvPr>
            <p:ph sz="half" idx="1"/>
            <p:extLst>
              <p:ext uri="{D42A27DB-BD31-4B8C-83A1-F6EECF244321}">
                <p14:modId xmlns:p14="http://schemas.microsoft.com/office/powerpoint/2010/main" val="712717494"/>
              </p:ext>
            </p:extLst>
          </p:nvPr>
        </p:nvGraphicFramePr>
        <p:xfrm>
          <a:off x="783603" y="1518962"/>
          <a:ext cx="5234610" cy="2700199"/>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 name="Объект 6">
            <a:extLst>
              <a:ext uri="{FF2B5EF4-FFF2-40B4-BE49-F238E27FC236}">
                <a16:creationId xmlns:a16="http://schemas.microsoft.com/office/drawing/2014/main" id="{9F4B54EB-F0EF-42A2-BFC7-ECB6025CC3BB}"/>
              </a:ext>
            </a:extLst>
          </p:cNvPr>
          <p:cNvGraphicFramePr>
            <a:graphicFrameLocks noGrp="1"/>
          </p:cNvGraphicFramePr>
          <p:nvPr>
            <p:ph sz="half" idx="2"/>
            <p:extLst>
              <p:ext uri="{D42A27DB-BD31-4B8C-83A1-F6EECF244321}">
                <p14:modId xmlns:p14="http://schemas.microsoft.com/office/powerpoint/2010/main" val="3244789472"/>
              </p:ext>
            </p:extLst>
          </p:nvPr>
        </p:nvGraphicFramePr>
        <p:xfrm>
          <a:off x="6175997" y="1518893"/>
          <a:ext cx="5232400" cy="2700337"/>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4" name="Объект 6">
            <a:extLst>
              <a:ext uri="{FF2B5EF4-FFF2-40B4-BE49-F238E27FC236}">
                <a16:creationId xmlns:a16="http://schemas.microsoft.com/office/drawing/2014/main" id="{77DF2B76-B5F6-493E-9E1A-096EBCEF362D}"/>
              </a:ext>
            </a:extLst>
          </p:cNvPr>
          <p:cNvGraphicFramePr>
            <a:graphicFrameLocks/>
          </p:cNvGraphicFramePr>
          <p:nvPr>
            <p:extLst>
              <p:ext uri="{D42A27DB-BD31-4B8C-83A1-F6EECF244321}">
                <p14:modId xmlns:p14="http://schemas.microsoft.com/office/powerpoint/2010/main" val="1424754737"/>
              </p:ext>
            </p:extLst>
          </p:nvPr>
        </p:nvGraphicFramePr>
        <p:xfrm>
          <a:off x="707404" y="4179170"/>
          <a:ext cx="5301698" cy="2658181"/>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7" name="Объект 6">
            <a:extLst>
              <a:ext uri="{FF2B5EF4-FFF2-40B4-BE49-F238E27FC236}">
                <a16:creationId xmlns:a16="http://schemas.microsoft.com/office/drawing/2014/main" id="{50928353-ACC3-4C00-B252-EFB987BD104E}"/>
              </a:ext>
            </a:extLst>
          </p:cNvPr>
          <p:cNvGraphicFramePr>
            <a:graphicFrameLocks/>
          </p:cNvGraphicFramePr>
          <p:nvPr>
            <p:extLst>
              <p:ext uri="{D42A27DB-BD31-4B8C-83A1-F6EECF244321}">
                <p14:modId xmlns:p14="http://schemas.microsoft.com/office/powerpoint/2010/main" val="3019193339"/>
              </p:ext>
            </p:extLst>
          </p:nvPr>
        </p:nvGraphicFramePr>
        <p:xfrm>
          <a:off x="6187442" y="4179169"/>
          <a:ext cx="5308502" cy="2658181"/>
        </p:xfrm>
        <a:graphic>
          <a:graphicData uri="http://schemas.openxmlformats.org/drawingml/2006/chart">
            <c:chart xmlns:c="http://schemas.openxmlformats.org/drawingml/2006/chart" xmlns:r="http://schemas.openxmlformats.org/officeDocument/2006/relationships" r:id="rId5"/>
          </a:graphicData>
        </a:graphic>
      </p:graphicFrame>
      <p:sp>
        <p:nvSpPr>
          <p:cNvPr id="19" name="Прямоугольник: скругленные углы 18">
            <a:extLst>
              <a:ext uri="{FF2B5EF4-FFF2-40B4-BE49-F238E27FC236}">
                <a16:creationId xmlns:a16="http://schemas.microsoft.com/office/drawing/2014/main" id="{07EDF2F1-067C-4416-86C1-1501ED620F92}"/>
              </a:ext>
            </a:extLst>
          </p:cNvPr>
          <p:cNvSpPr/>
          <p:nvPr/>
        </p:nvSpPr>
        <p:spPr>
          <a:xfrm>
            <a:off x="713380" y="1518893"/>
            <a:ext cx="5232400" cy="320067"/>
          </a:xfrm>
          <a:prstGeom prst="round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0" name="Прямоугольник: скругленные углы 19">
            <a:extLst>
              <a:ext uri="{FF2B5EF4-FFF2-40B4-BE49-F238E27FC236}">
                <a16:creationId xmlns:a16="http://schemas.microsoft.com/office/drawing/2014/main" id="{8E8A5724-5534-4378-99B6-2DEBA8081BA9}"/>
              </a:ext>
            </a:extLst>
          </p:cNvPr>
          <p:cNvSpPr/>
          <p:nvPr/>
        </p:nvSpPr>
        <p:spPr>
          <a:xfrm>
            <a:off x="6246222" y="1518893"/>
            <a:ext cx="5158884" cy="570184"/>
          </a:xfrm>
          <a:prstGeom prst="roundRect">
            <a:avLst/>
          </a:prstGeom>
          <a:solidFill>
            <a:schemeClr val="accent2">
              <a:alpha val="3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a:p>
        </p:txBody>
      </p:sp>
      <p:sp>
        <p:nvSpPr>
          <p:cNvPr id="21" name="Прямоугольник: скругленные углы 20">
            <a:extLst>
              <a:ext uri="{FF2B5EF4-FFF2-40B4-BE49-F238E27FC236}">
                <a16:creationId xmlns:a16="http://schemas.microsoft.com/office/drawing/2014/main" id="{E988A2D7-7D3D-4683-BDC4-EEFED5C4F437}"/>
              </a:ext>
            </a:extLst>
          </p:cNvPr>
          <p:cNvSpPr/>
          <p:nvPr/>
        </p:nvSpPr>
        <p:spPr>
          <a:xfrm>
            <a:off x="6246223" y="4179167"/>
            <a:ext cx="5158883" cy="1728651"/>
          </a:xfrm>
          <a:prstGeom prst="roundRect">
            <a:avLst/>
          </a:prstGeom>
          <a:solidFill>
            <a:schemeClr val="accent4">
              <a:alpha val="3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ru-RU"/>
          </a:p>
        </p:txBody>
      </p:sp>
      <p:sp>
        <p:nvSpPr>
          <p:cNvPr id="22" name="Прямоугольник: скругленные углы 21">
            <a:extLst>
              <a:ext uri="{FF2B5EF4-FFF2-40B4-BE49-F238E27FC236}">
                <a16:creationId xmlns:a16="http://schemas.microsoft.com/office/drawing/2014/main" id="{44F79943-026A-4532-A53E-804071DFE7B6}"/>
              </a:ext>
            </a:extLst>
          </p:cNvPr>
          <p:cNvSpPr/>
          <p:nvPr/>
        </p:nvSpPr>
        <p:spPr>
          <a:xfrm>
            <a:off x="713380" y="4179169"/>
            <a:ext cx="5234610" cy="146450"/>
          </a:xfrm>
          <a:prstGeom prst="roundRect">
            <a:avLst/>
          </a:prstGeom>
          <a:solidFill>
            <a:schemeClr val="accent3">
              <a:alpha val="3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17484831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EA59EF0-9BDC-4521-8FAC-C63C7F583BBA}"/>
              </a:ext>
            </a:extLst>
          </p:cNvPr>
          <p:cNvSpPr>
            <a:spLocks noGrp="1"/>
          </p:cNvSpPr>
          <p:nvPr>
            <p:ph type="title"/>
          </p:nvPr>
        </p:nvSpPr>
        <p:spPr>
          <a:xfrm>
            <a:off x="1141413" y="294426"/>
            <a:ext cx="9905998" cy="1326029"/>
          </a:xfrm>
        </p:spPr>
        <p:txBody>
          <a:bodyPr/>
          <a:lstStyle/>
          <a:p>
            <a:pPr algn="ctr"/>
            <a:r>
              <a:rPr lang="ru-RU" dirty="0"/>
              <a:t>Сравнение точности хэш-функций</a:t>
            </a:r>
            <a:br>
              <a:rPr lang="en-US" dirty="0"/>
            </a:br>
            <a:r>
              <a:rPr lang="ru-RU" dirty="0"/>
              <a:t>Для белых часиков</a:t>
            </a:r>
            <a:r>
              <a:rPr lang="en-US" dirty="0"/>
              <a:t> (Low-quality photos)</a:t>
            </a:r>
            <a:endParaRPr lang="ru-RU" dirty="0"/>
          </a:p>
        </p:txBody>
      </p:sp>
      <p:graphicFrame>
        <p:nvGraphicFramePr>
          <p:cNvPr id="7" name="Объект 6">
            <a:extLst>
              <a:ext uri="{FF2B5EF4-FFF2-40B4-BE49-F238E27FC236}">
                <a16:creationId xmlns:a16="http://schemas.microsoft.com/office/drawing/2014/main" id="{22F85A5E-B6F9-4BFF-89F8-3128BE367D6E}"/>
              </a:ext>
            </a:extLst>
          </p:cNvPr>
          <p:cNvGraphicFramePr>
            <a:graphicFrameLocks noGrp="1"/>
          </p:cNvGraphicFramePr>
          <p:nvPr>
            <p:ph sz="half" idx="1"/>
            <p:extLst>
              <p:ext uri="{D42A27DB-BD31-4B8C-83A1-F6EECF244321}">
                <p14:modId xmlns:p14="http://schemas.microsoft.com/office/powerpoint/2010/main" val="1732006730"/>
              </p:ext>
            </p:extLst>
          </p:nvPr>
        </p:nvGraphicFramePr>
        <p:xfrm>
          <a:off x="826685" y="1620646"/>
          <a:ext cx="4878387" cy="2658181"/>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0" name="Объект 9">
            <a:extLst>
              <a:ext uri="{FF2B5EF4-FFF2-40B4-BE49-F238E27FC236}">
                <a16:creationId xmlns:a16="http://schemas.microsoft.com/office/drawing/2014/main" id="{E036DC92-4DC9-41E7-953B-AA129D3618B7}"/>
              </a:ext>
            </a:extLst>
          </p:cNvPr>
          <p:cNvGraphicFramePr>
            <a:graphicFrameLocks noGrp="1"/>
          </p:cNvGraphicFramePr>
          <p:nvPr>
            <p:ph sz="half" idx="2"/>
            <p:extLst>
              <p:ext uri="{D42A27DB-BD31-4B8C-83A1-F6EECF244321}">
                <p14:modId xmlns:p14="http://schemas.microsoft.com/office/powerpoint/2010/main" val="336404149"/>
              </p:ext>
            </p:extLst>
          </p:nvPr>
        </p:nvGraphicFramePr>
        <p:xfrm>
          <a:off x="6172200" y="1620838"/>
          <a:ext cx="4875213" cy="2657798"/>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1" name="Объект 6">
            <a:extLst>
              <a:ext uri="{FF2B5EF4-FFF2-40B4-BE49-F238E27FC236}">
                <a16:creationId xmlns:a16="http://schemas.microsoft.com/office/drawing/2014/main" id="{59DCAA86-63B4-4CAC-AECD-AE6DE51B2763}"/>
              </a:ext>
            </a:extLst>
          </p:cNvPr>
          <p:cNvGraphicFramePr>
            <a:graphicFrameLocks/>
          </p:cNvGraphicFramePr>
          <p:nvPr>
            <p:extLst>
              <p:ext uri="{D42A27DB-BD31-4B8C-83A1-F6EECF244321}">
                <p14:modId xmlns:p14="http://schemas.microsoft.com/office/powerpoint/2010/main" val="1464164537"/>
              </p:ext>
            </p:extLst>
          </p:nvPr>
        </p:nvGraphicFramePr>
        <p:xfrm>
          <a:off x="826685" y="4199818"/>
          <a:ext cx="4878387" cy="2658181"/>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2" name="Объект 6">
            <a:extLst>
              <a:ext uri="{FF2B5EF4-FFF2-40B4-BE49-F238E27FC236}">
                <a16:creationId xmlns:a16="http://schemas.microsoft.com/office/drawing/2014/main" id="{8F755767-5DFE-48A8-B190-F3EC0731E324}"/>
              </a:ext>
            </a:extLst>
          </p:cNvPr>
          <p:cNvGraphicFramePr>
            <a:graphicFrameLocks/>
          </p:cNvGraphicFramePr>
          <p:nvPr>
            <p:extLst>
              <p:ext uri="{D42A27DB-BD31-4B8C-83A1-F6EECF244321}">
                <p14:modId xmlns:p14="http://schemas.microsoft.com/office/powerpoint/2010/main" val="1351195602"/>
              </p:ext>
            </p:extLst>
          </p:nvPr>
        </p:nvGraphicFramePr>
        <p:xfrm>
          <a:off x="6175374" y="4194314"/>
          <a:ext cx="4878387" cy="2658181"/>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41276000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EA59EF0-9BDC-4521-8FAC-C63C7F583BBA}"/>
              </a:ext>
            </a:extLst>
          </p:cNvPr>
          <p:cNvSpPr>
            <a:spLocks noGrp="1"/>
          </p:cNvSpPr>
          <p:nvPr>
            <p:ph type="title"/>
          </p:nvPr>
        </p:nvSpPr>
        <p:spPr>
          <a:xfrm>
            <a:off x="1141413" y="294426"/>
            <a:ext cx="9905998" cy="1326029"/>
          </a:xfrm>
        </p:spPr>
        <p:txBody>
          <a:bodyPr/>
          <a:lstStyle/>
          <a:p>
            <a:pPr algn="ctr"/>
            <a:r>
              <a:rPr lang="ru-RU" dirty="0"/>
              <a:t>Сравнение точности хэш-функций</a:t>
            </a:r>
            <a:br>
              <a:rPr lang="en-US" dirty="0"/>
            </a:br>
            <a:r>
              <a:rPr lang="ru-RU" dirty="0"/>
              <a:t>Для белых часиков</a:t>
            </a:r>
            <a:r>
              <a:rPr lang="en-US" dirty="0"/>
              <a:t> (low photos)</a:t>
            </a:r>
            <a:endParaRPr lang="ru-RU" dirty="0"/>
          </a:p>
        </p:txBody>
      </p:sp>
      <p:graphicFrame>
        <p:nvGraphicFramePr>
          <p:cNvPr id="7" name="Объект 6">
            <a:extLst>
              <a:ext uri="{FF2B5EF4-FFF2-40B4-BE49-F238E27FC236}">
                <a16:creationId xmlns:a16="http://schemas.microsoft.com/office/drawing/2014/main" id="{22F85A5E-B6F9-4BFF-89F8-3128BE367D6E}"/>
              </a:ext>
            </a:extLst>
          </p:cNvPr>
          <p:cNvGraphicFramePr>
            <a:graphicFrameLocks noGrp="1"/>
          </p:cNvGraphicFramePr>
          <p:nvPr>
            <p:ph sz="half" idx="1"/>
            <p:extLst>
              <p:ext uri="{D42A27DB-BD31-4B8C-83A1-F6EECF244321}">
                <p14:modId xmlns:p14="http://schemas.microsoft.com/office/powerpoint/2010/main" val="216391450"/>
              </p:ext>
            </p:extLst>
          </p:nvPr>
        </p:nvGraphicFramePr>
        <p:xfrm>
          <a:off x="826685" y="1620646"/>
          <a:ext cx="4878387" cy="2658181"/>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0" name="Объект 9">
            <a:extLst>
              <a:ext uri="{FF2B5EF4-FFF2-40B4-BE49-F238E27FC236}">
                <a16:creationId xmlns:a16="http://schemas.microsoft.com/office/drawing/2014/main" id="{E036DC92-4DC9-41E7-953B-AA129D3618B7}"/>
              </a:ext>
            </a:extLst>
          </p:cNvPr>
          <p:cNvGraphicFramePr>
            <a:graphicFrameLocks noGrp="1"/>
          </p:cNvGraphicFramePr>
          <p:nvPr>
            <p:ph sz="half" idx="2"/>
            <p:extLst>
              <p:ext uri="{D42A27DB-BD31-4B8C-83A1-F6EECF244321}">
                <p14:modId xmlns:p14="http://schemas.microsoft.com/office/powerpoint/2010/main" val="4117909322"/>
              </p:ext>
            </p:extLst>
          </p:nvPr>
        </p:nvGraphicFramePr>
        <p:xfrm>
          <a:off x="6169026" y="1620838"/>
          <a:ext cx="4878388" cy="2657798"/>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6" name="Объект 6">
            <a:extLst>
              <a:ext uri="{FF2B5EF4-FFF2-40B4-BE49-F238E27FC236}">
                <a16:creationId xmlns:a16="http://schemas.microsoft.com/office/drawing/2014/main" id="{0CB2A112-2017-4536-87A1-452153E2CF73}"/>
              </a:ext>
            </a:extLst>
          </p:cNvPr>
          <p:cNvGraphicFramePr>
            <a:graphicFrameLocks/>
          </p:cNvGraphicFramePr>
          <p:nvPr>
            <p:extLst>
              <p:ext uri="{D42A27DB-BD31-4B8C-83A1-F6EECF244321}">
                <p14:modId xmlns:p14="http://schemas.microsoft.com/office/powerpoint/2010/main" val="4249573512"/>
              </p:ext>
            </p:extLst>
          </p:nvPr>
        </p:nvGraphicFramePr>
        <p:xfrm>
          <a:off x="6172200" y="4179170"/>
          <a:ext cx="4878387" cy="2658181"/>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5" name="Объект 6">
            <a:extLst>
              <a:ext uri="{FF2B5EF4-FFF2-40B4-BE49-F238E27FC236}">
                <a16:creationId xmlns:a16="http://schemas.microsoft.com/office/drawing/2014/main" id="{54756A42-9F3F-44F2-B71E-608C77530BF7}"/>
              </a:ext>
            </a:extLst>
          </p:cNvPr>
          <p:cNvGraphicFramePr>
            <a:graphicFrameLocks/>
          </p:cNvGraphicFramePr>
          <p:nvPr>
            <p:extLst>
              <p:ext uri="{D42A27DB-BD31-4B8C-83A1-F6EECF244321}">
                <p14:modId xmlns:p14="http://schemas.microsoft.com/office/powerpoint/2010/main" val="2624125000"/>
              </p:ext>
            </p:extLst>
          </p:nvPr>
        </p:nvGraphicFramePr>
        <p:xfrm>
          <a:off x="823511" y="4179171"/>
          <a:ext cx="4878387" cy="2658181"/>
        </p:xfrm>
        <a:graphic>
          <a:graphicData uri="http://schemas.openxmlformats.org/drawingml/2006/chart">
            <c:chart xmlns:c="http://schemas.openxmlformats.org/drawingml/2006/chart" xmlns:r="http://schemas.openxmlformats.org/officeDocument/2006/relationships" r:id="rId5"/>
          </a:graphicData>
        </a:graphic>
      </p:graphicFrame>
      <p:sp>
        <p:nvSpPr>
          <p:cNvPr id="8" name="Прямоугольник: скругленные углы 7">
            <a:extLst>
              <a:ext uri="{FF2B5EF4-FFF2-40B4-BE49-F238E27FC236}">
                <a16:creationId xmlns:a16="http://schemas.microsoft.com/office/drawing/2014/main" id="{2269F766-9199-4C54-A916-4F63A19CA47F}"/>
              </a:ext>
            </a:extLst>
          </p:cNvPr>
          <p:cNvSpPr/>
          <p:nvPr/>
        </p:nvSpPr>
        <p:spPr>
          <a:xfrm>
            <a:off x="6094412" y="4178787"/>
            <a:ext cx="4959349" cy="973658"/>
          </a:xfrm>
          <a:prstGeom prst="roundRect">
            <a:avLst/>
          </a:prstGeom>
          <a:solidFill>
            <a:schemeClr val="accent4">
              <a:alpha val="3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389083981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E93E1B4-E1B0-4045-B608-6669C036B8A6}"/>
              </a:ext>
            </a:extLst>
          </p:cNvPr>
          <p:cNvSpPr>
            <a:spLocks noGrp="1"/>
          </p:cNvSpPr>
          <p:nvPr>
            <p:ph type="title"/>
          </p:nvPr>
        </p:nvSpPr>
        <p:spPr>
          <a:xfrm>
            <a:off x="1141410" y="536523"/>
            <a:ext cx="9906000" cy="823913"/>
          </a:xfrm>
        </p:spPr>
        <p:txBody>
          <a:bodyPr/>
          <a:lstStyle/>
          <a:p>
            <a:pPr algn="ctr"/>
            <a:r>
              <a:rPr lang="ru-RU" dirty="0"/>
              <a:t>Подопытные Дополнительные фото</a:t>
            </a:r>
          </a:p>
        </p:txBody>
      </p:sp>
      <p:sp>
        <p:nvSpPr>
          <p:cNvPr id="3" name="Текст 2">
            <a:extLst>
              <a:ext uri="{FF2B5EF4-FFF2-40B4-BE49-F238E27FC236}">
                <a16:creationId xmlns:a16="http://schemas.microsoft.com/office/drawing/2014/main" id="{F96BF37D-19B2-459C-827E-76F371051A3A}"/>
              </a:ext>
            </a:extLst>
          </p:cNvPr>
          <p:cNvSpPr>
            <a:spLocks noGrp="1"/>
          </p:cNvSpPr>
          <p:nvPr>
            <p:ph type="body" idx="1"/>
          </p:nvPr>
        </p:nvSpPr>
        <p:spPr>
          <a:xfrm>
            <a:off x="763185" y="1772394"/>
            <a:ext cx="3422663" cy="477089"/>
          </a:xfrm>
        </p:spPr>
        <p:txBody>
          <a:bodyPr/>
          <a:lstStyle/>
          <a:p>
            <a:pPr algn="ctr"/>
            <a:r>
              <a:rPr lang="ru-RU" dirty="0"/>
              <a:t>С </a:t>
            </a:r>
            <a:r>
              <a:rPr lang="ru-RU" dirty="0" err="1"/>
              <a:t>вотермаркой</a:t>
            </a:r>
            <a:endParaRPr lang="ru-RU" dirty="0"/>
          </a:p>
        </p:txBody>
      </p:sp>
      <p:pic>
        <p:nvPicPr>
          <p:cNvPr id="10" name="Объект 9">
            <a:extLst>
              <a:ext uri="{FF2B5EF4-FFF2-40B4-BE49-F238E27FC236}">
                <a16:creationId xmlns:a16="http://schemas.microsoft.com/office/drawing/2014/main" id="{38CC18E1-05AB-41D0-8F09-7618443607EA}"/>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63184" y="2648082"/>
            <a:ext cx="3422663" cy="3422663"/>
          </a:xfrm>
        </p:spPr>
      </p:pic>
      <p:sp>
        <p:nvSpPr>
          <p:cNvPr id="5" name="Текст 4">
            <a:extLst>
              <a:ext uri="{FF2B5EF4-FFF2-40B4-BE49-F238E27FC236}">
                <a16:creationId xmlns:a16="http://schemas.microsoft.com/office/drawing/2014/main" id="{CE634829-A427-48A5-A47F-71EE5DE258B8}"/>
              </a:ext>
            </a:extLst>
          </p:cNvPr>
          <p:cNvSpPr>
            <a:spLocks noGrp="1"/>
          </p:cNvSpPr>
          <p:nvPr>
            <p:ph type="body" sz="quarter" idx="3"/>
          </p:nvPr>
        </p:nvSpPr>
        <p:spPr>
          <a:xfrm>
            <a:off x="4185848" y="1772395"/>
            <a:ext cx="3817123" cy="477089"/>
          </a:xfrm>
        </p:spPr>
        <p:txBody>
          <a:bodyPr/>
          <a:lstStyle/>
          <a:p>
            <a:pPr algn="ctr"/>
            <a:r>
              <a:rPr lang="ru-RU" dirty="0"/>
              <a:t>С гауссовым шумом</a:t>
            </a:r>
          </a:p>
        </p:txBody>
      </p:sp>
      <p:pic>
        <p:nvPicPr>
          <p:cNvPr id="12" name="Объект 11">
            <a:extLst>
              <a:ext uri="{FF2B5EF4-FFF2-40B4-BE49-F238E27FC236}">
                <a16:creationId xmlns:a16="http://schemas.microsoft.com/office/drawing/2014/main" id="{C79C2246-4A79-4CF4-9BB6-C86AFCF96539}"/>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4383078" y="2648082"/>
            <a:ext cx="3422662" cy="3422662"/>
          </a:xfrm>
        </p:spPr>
      </p:pic>
      <p:sp>
        <p:nvSpPr>
          <p:cNvPr id="8" name="Текст 2">
            <a:extLst>
              <a:ext uri="{FF2B5EF4-FFF2-40B4-BE49-F238E27FC236}">
                <a16:creationId xmlns:a16="http://schemas.microsoft.com/office/drawing/2014/main" id="{850DA5C8-9787-40C1-97A6-CB1FF1DD7F58}"/>
              </a:ext>
            </a:extLst>
          </p:cNvPr>
          <p:cNvSpPr txBox="1">
            <a:spLocks/>
          </p:cNvSpPr>
          <p:nvPr/>
        </p:nvSpPr>
        <p:spPr>
          <a:xfrm>
            <a:off x="8002971" y="1772394"/>
            <a:ext cx="3422664" cy="477089"/>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SzPct val="125000"/>
              <a:buFont typeface="Arial" panose="020B0604020202020204" pitchFamily="34" charset="0"/>
              <a:buNone/>
              <a:defRPr sz="2400" b="0" kern="1200" cap="all" baseline="0">
                <a:solidFill>
                  <a:schemeClr val="tx1"/>
                </a:solidFill>
                <a:latin typeface="+mn-lt"/>
                <a:ea typeface="+mn-ea"/>
                <a:cs typeface="+mn-cs"/>
              </a:defRPr>
            </a:lvl1pPr>
            <a:lvl2pPr marL="457200" indent="0" algn="l" defTabSz="914400" rtl="0" eaLnBrk="1" latinLnBrk="0" hangingPunct="1">
              <a:lnSpc>
                <a:spcPct val="120000"/>
              </a:lnSpc>
              <a:spcBef>
                <a:spcPts val="500"/>
              </a:spcBef>
              <a:buSzPct val="125000"/>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120000"/>
              </a:lnSpc>
              <a:spcBef>
                <a:spcPts val="500"/>
              </a:spcBef>
              <a:buSzPct val="125000"/>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9pPr>
          </a:lstStyle>
          <a:p>
            <a:pPr algn="ctr"/>
            <a:r>
              <a:rPr lang="ru-RU" dirty="0"/>
              <a:t>Чёрно-белая</a:t>
            </a:r>
          </a:p>
        </p:txBody>
      </p:sp>
      <p:pic>
        <p:nvPicPr>
          <p:cNvPr id="14" name="Рисунок 13">
            <a:extLst>
              <a:ext uri="{FF2B5EF4-FFF2-40B4-BE49-F238E27FC236}">
                <a16:creationId xmlns:a16="http://schemas.microsoft.com/office/drawing/2014/main" id="{FB9AA46B-8C06-4E57-AEA6-D2D1135BA89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02973" y="2648082"/>
            <a:ext cx="3422662" cy="3422662"/>
          </a:xfrm>
          <a:prstGeom prst="rect">
            <a:avLst/>
          </a:prstGeom>
        </p:spPr>
      </p:pic>
    </p:spTree>
    <p:extLst>
      <p:ext uri="{BB962C8B-B14F-4D97-AF65-F5344CB8AC3E}">
        <p14:creationId xmlns:p14="http://schemas.microsoft.com/office/powerpoint/2010/main" val="22220535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1B42731-BC59-4A7A-9974-FC5E0F2612D0}"/>
              </a:ext>
            </a:extLst>
          </p:cNvPr>
          <p:cNvSpPr>
            <a:spLocks noGrp="1"/>
          </p:cNvSpPr>
          <p:nvPr>
            <p:ph type="title"/>
          </p:nvPr>
        </p:nvSpPr>
        <p:spPr>
          <a:xfrm>
            <a:off x="1141410" y="202882"/>
            <a:ext cx="9905998" cy="1478570"/>
          </a:xfrm>
        </p:spPr>
        <p:txBody>
          <a:bodyPr/>
          <a:lstStyle/>
          <a:p>
            <a:pPr algn="ctr"/>
            <a:r>
              <a:rPr lang="ru-RU" dirty="0"/>
              <a:t>Сравнение точности хэш-функций</a:t>
            </a:r>
            <a:br>
              <a:rPr lang="en-US" dirty="0"/>
            </a:br>
            <a:r>
              <a:rPr lang="ru-RU" dirty="0"/>
              <a:t>Для белых часиков</a:t>
            </a:r>
            <a:r>
              <a:rPr lang="en-US" dirty="0"/>
              <a:t> (</a:t>
            </a:r>
            <a:r>
              <a:rPr lang="ru-RU" dirty="0"/>
              <a:t>Дополнительные фото</a:t>
            </a:r>
            <a:r>
              <a:rPr lang="en-US" dirty="0"/>
              <a:t>)</a:t>
            </a:r>
            <a:endParaRPr lang="ru-RU" dirty="0"/>
          </a:p>
        </p:txBody>
      </p:sp>
      <p:graphicFrame>
        <p:nvGraphicFramePr>
          <p:cNvPr id="15" name="Объект 14">
            <a:extLst>
              <a:ext uri="{FF2B5EF4-FFF2-40B4-BE49-F238E27FC236}">
                <a16:creationId xmlns:a16="http://schemas.microsoft.com/office/drawing/2014/main" id="{7C4025B6-D50C-4D38-827D-D2E5F83B83B5}"/>
              </a:ext>
            </a:extLst>
          </p:cNvPr>
          <p:cNvGraphicFramePr>
            <a:graphicFrameLocks noGrp="1"/>
          </p:cNvGraphicFramePr>
          <p:nvPr>
            <p:ph sz="half" idx="1"/>
            <p:extLst>
              <p:ext uri="{D42A27DB-BD31-4B8C-83A1-F6EECF244321}">
                <p14:modId xmlns:p14="http://schemas.microsoft.com/office/powerpoint/2010/main" val="964464765"/>
              </p:ext>
            </p:extLst>
          </p:nvPr>
        </p:nvGraphicFramePr>
        <p:xfrm>
          <a:off x="847898" y="4256116"/>
          <a:ext cx="5171904" cy="2601884"/>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9" name="Объект 18">
            <a:extLst>
              <a:ext uri="{FF2B5EF4-FFF2-40B4-BE49-F238E27FC236}">
                <a16:creationId xmlns:a16="http://schemas.microsoft.com/office/drawing/2014/main" id="{B379A738-EBCC-4B9C-9A75-89902C835F4E}"/>
              </a:ext>
            </a:extLst>
          </p:cNvPr>
          <p:cNvGraphicFramePr>
            <a:graphicFrameLocks noGrp="1"/>
          </p:cNvGraphicFramePr>
          <p:nvPr>
            <p:ph sz="half" idx="2"/>
            <p:extLst>
              <p:ext uri="{D42A27DB-BD31-4B8C-83A1-F6EECF244321}">
                <p14:modId xmlns:p14="http://schemas.microsoft.com/office/powerpoint/2010/main" val="257102343"/>
              </p:ext>
            </p:extLst>
          </p:nvPr>
        </p:nvGraphicFramePr>
        <p:xfrm>
          <a:off x="6324596" y="4256116"/>
          <a:ext cx="5171904" cy="2601884"/>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8" name="Объект 18">
            <a:extLst>
              <a:ext uri="{FF2B5EF4-FFF2-40B4-BE49-F238E27FC236}">
                <a16:creationId xmlns:a16="http://schemas.microsoft.com/office/drawing/2014/main" id="{25190E75-C31F-477B-AF8E-E848B1C543B5}"/>
              </a:ext>
            </a:extLst>
          </p:cNvPr>
          <p:cNvGraphicFramePr>
            <a:graphicFrameLocks/>
          </p:cNvGraphicFramePr>
          <p:nvPr>
            <p:extLst>
              <p:ext uri="{D42A27DB-BD31-4B8C-83A1-F6EECF244321}">
                <p14:modId xmlns:p14="http://schemas.microsoft.com/office/powerpoint/2010/main" val="312530307"/>
              </p:ext>
            </p:extLst>
          </p:nvPr>
        </p:nvGraphicFramePr>
        <p:xfrm>
          <a:off x="758672" y="1548910"/>
          <a:ext cx="5171904" cy="2601884"/>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9" name="Объект 18">
            <a:extLst>
              <a:ext uri="{FF2B5EF4-FFF2-40B4-BE49-F238E27FC236}">
                <a16:creationId xmlns:a16="http://schemas.microsoft.com/office/drawing/2014/main" id="{9DD8BD5A-4975-444A-88BA-4402353BF9ED}"/>
              </a:ext>
            </a:extLst>
          </p:cNvPr>
          <p:cNvGraphicFramePr>
            <a:graphicFrameLocks/>
          </p:cNvGraphicFramePr>
          <p:nvPr>
            <p:extLst>
              <p:ext uri="{D42A27DB-BD31-4B8C-83A1-F6EECF244321}">
                <p14:modId xmlns:p14="http://schemas.microsoft.com/office/powerpoint/2010/main" val="2984525789"/>
              </p:ext>
            </p:extLst>
          </p:nvPr>
        </p:nvGraphicFramePr>
        <p:xfrm>
          <a:off x="6324596" y="1548910"/>
          <a:ext cx="5171904" cy="2601884"/>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13635465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895F1B7-5B71-4D70-A8A1-E8AA22AE4516}"/>
              </a:ext>
            </a:extLst>
          </p:cNvPr>
          <p:cNvSpPr>
            <a:spLocks noGrp="1"/>
          </p:cNvSpPr>
          <p:nvPr>
            <p:ph type="title"/>
          </p:nvPr>
        </p:nvSpPr>
        <p:spPr>
          <a:xfrm>
            <a:off x="1507043" y="136004"/>
            <a:ext cx="9177912" cy="929832"/>
          </a:xfrm>
        </p:spPr>
        <p:txBody>
          <a:bodyPr/>
          <a:lstStyle/>
          <a:p>
            <a:pPr algn="ctr"/>
            <a:r>
              <a:rPr lang="ru-RU" dirty="0"/>
              <a:t>Как работают Перцептивные хэш-функции </a:t>
            </a:r>
          </a:p>
        </p:txBody>
      </p:sp>
      <p:sp>
        <p:nvSpPr>
          <p:cNvPr id="4" name="Текст 3">
            <a:extLst>
              <a:ext uri="{FF2B5EF4-FFF2-40B4-BE49-F238E27FC236}">
                <a16:creationId xmlns:a16="http://schemas.microsoft.com/office/drawing/2014/main" id="{53194EE0-A1E7-4E0E-AC5A-0675D0902963}"/>
              </a:ext>
            </a:extLst>
          </p:cNvPr>
          <p:cNvSpPr>
            <a:spLocks noGrp="1"/>
          </p:cNvSpPr>
          <p:nvPr>
            <p:ph type="body" sz="half" idx="2"/>
          </p:nvPr>
        </p:nvSpPr>
        <p:spPr>
          <a:xfrm>
            <a:off x="1087677" y="1176867"/>
            <a:ext cx="10016644" cy="3295784"/>
          </a:xfrm>
        </p:spPr>
        <p:txBody>
          <a:bodyPr>
            <a:normAutofit fontScale="92500" lnSpcReduction="10000"/>
          </a:bodyPr>
          <a:lstStyle/>
          <a:p>
            <a:r>
              <a:rPr lang="ru-RU" sz="2800" dirty="0"/>
              <a:t>Перцептивные хэш-функции извлекают определенные функции из мультимедийного контента и рассчитывают значение хеш-функции на основе этих функций. </a:t>
            </a:r>
          </a:p>
          <a:p>
            <a:r>
              <a:rPr lang="ru-RU" sz="2800" dirty="0"/>
              <a:t>Применение перцептивного хеширования в процессе идентификации объектов позволяет значительно снизить временные затраты на обработку, а также уменьшить число ошибок при проверке.</a:t>
            </a:r>
          </a:p>
          <a:p>
            <a:endParaRPr lang="ru-RU" dirty="0"/>
          </a:p>
        </p:txBody>
      </p:sp>
      <p:graphicFrame>
        <p:nvGraphicFramePr>
          <p:cNvPr id="7" name="Объект 6">
            <a:extLst>
              <a:ext uri="{FF2B5EF4-FFF2-40B4-BE49-F238E27FC236}">
                <a16:creationId xmlns:a16="http://schemas.microsoft.com/office/drawing/2014/main" id="{3A14874A-5901-4E97-A2C8-CF15F4C06F11}"/>
              </a:ext>
            </a:extLst>
          </p:cNvPr>
          <p:cNvGraphicFramePr>
            <a:graphicFrameLocks noGrp="1"/>
          </p:cNvGraphicFramePr>
          <p:nvPr>
            <p:ph idx="1"/>
            <p:extLst>
              <p:ext uri="{D42A27DB-BD31-4B8C-83A1-F6EECF244321}">
                <p14:modId xmlns:p14="http://schemas.microsoft.com/office/powerpoint/2010/main" val="2070014225"/>
              </p:ext>
            </p:extLst>
          </p:nvPr>
        </p:nvGraphicFramePr>
        <p:xfrm>
          <a:off x="1242761" y="4054067"/>
          <a:ext cx="9706476" cy="25580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5190245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0EC70AE-CD1A-4B45-83CD-8907DA6525EA}"/>
              </a:ext>
            </a:extLst>
          </p:cNvPr>
          <p:cNvSpPr>
            <a:spLocks noGrp="1"/>
          </p:cNvSpPr>
          <p:nvPr>
            <p:ph type="title"/>
          </p:nvPr>
        </p:nvSpPr>
        <p:spPr>
          <a:xfrm>
            <a:off x="1143000" y="432860"/>
            <a:ext cx="9906000" cy="1141941"/>
          </a:xfrm>
        </p:spPr>
        <p:txBody>
          <a:bodyPr/>
          <a:lstStyle/>
          <a:p>
            <a:pPr algn="ctr"/>
            <a:r>
              <a:rPr lang="ru-RU" dirty="0"/>
              <a:t>Подопытные красные часики</a:t>
            </a:r>
          </a:p>
        </p:txBody>
      </p:sp>
      <p:sp>
        <p:nvSpPr>
          <p:cNvPr id="3" name="Текст 2">
            <a:extLst>
              <a:ext uri="{FF2B5EF4-FFF2-40B4-BE49-F238E27FC236}">
                <a16:creationId xmlns:a16="http://schemas.microsoft.com/office/drawing/2014/main" id="{75F61DF2-8618-4DDD-B512-99BA11103F09}"/>
              </a:ext>
            </a:extLst>
          </p:cNvPr>
          <p:cNvSpPr>
            <a:spLocks noGrp="1"/>
          </p:cNvSpPr>
          <p:nvPr>
            <p:ph type="body" idx="1"/>
          </p:nvPr>
        </p:nvSpPr>
        <p:spPr>
          <a:xfrm>
            <a:off x="8144085" y="1574801"/>
            <a:ext cx="3301200" cy="597886"/>
          </a:xfrm>
        </p:spPr>
        <p:txBody>
          <a:bodyPr/>
          <a:lstStyle/>
          <a:p>
            <a:pPr algn="ctr"/>
            <a:r>
              <a:rPr lang="en-US" dirty="0"/>
              <a:t>Low photo</a:t>
            </a:r>
            <a:endParaRPr lang="ru-RU" dirty="0"/>
          </a:p>
        </p:txBody>
      </p:sp>
      <p:sp>
        <p:nvSpPr>
          <p:cNvPr id="5" name="Текст 4">
            <a:extLst>
              <a:ext uri="{FF2B5EF4-FFF2-40B4-BE49-F238E27FC236}">
                <a16:creationId xmlns:a16="http://schemas.microsoft.com/office/drawing/2014/main" id="{16CB9788-F7E6-45C0-8FF7-0D79CD1DC238}"/>
              </a:ext>
            </a:extLst>
          </p:cNvPr>
          <p:cNvSpPr>
            <a:spLocks noGrp="1"/>
          </p:cNvSpPr>
          <p:nvPr>
            <p:ph type="body" sz="quarter" idx="3"/>
          </p:nvPr>
        </p:nvSpPr>
        <p:spPr>
          <a:xfrm>
            <a:off x="4379940" y="1579220"/>
            <a:ext cx="3301200" cy="597886"/>
          </a:xfrm>
        </p:spPr>
        <p:txBody>
          <a:bodyPr/>
          <a:lstStyle/>
          <a:p>
            <a:pPr algn="ctr"/>
            <a:r>
              <a:rPr lang="en-US" dirty="0"/>
              <a:t>low-quality photo</a:t>
            </a:r>
            <a:endParaRPr lang="ru-RU" dirty="0"/>
          </a:p>
        </p:txBody>
      </p:sp>
      <p:sp>
        <p:nvSpPr>
          <p:cNvPr id="9" name="Текст 4">
            <a:extLst>
              <a:ext uri="{FF2B5EF4-FFF2-40B4-BE49-F238E27FC236}">
                <a16:creationId xmlns:a16="http://schemas.microsoft.com/office/drawing/2014/main" id="{F5604F73-D44B-4880-B5FB-CC41FE710A2E}"/>
              </a:ext>
            </a:extLst>
          </p:cNvPr>
          <p:cNvSpPr txBox="1">
            <a:spLocks/>
          </p:cNvSpPr>
          <p:nvPr/>
        </p:nvSpPr>
        <p:spPr>
          <a:xfrm>
            <a:off x="615795" y="1579220"/>
            <a:ext cx="3301200" cy="597886"/>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SzPct val="125000"/>
              <a:buFont typeface="Arial" panose="020B0604020202020204" pitchFamily="34" charset="0"/>
              <a:buNone/>
              <a:defRPr sz="2400" b="0" kern="1200" cap="all" baseline="0">
                <a:solidFill>
                  <a:schemeClr val="tx1"/>
                </a:solidFill>
                <a:latin typeface="+mn-lt"/>
                <a:ea typeface="+mn-ea"/>
                <a:cs typeface="+mn-cs"/>
              </a:defRPr>
            </a:lvl1pPr>
            <a:lvl2pPr marL="457200" indent="0" algn="l" defTabSz="914400" rtl="0" eaLnBrk="1" latinLnBrk="0" hangingPunct="1">
              <a:lnSpc>
                <a:spcPct val="120000"/>
              </a:lnSpc>
              <a:spcBef>
                <a:spcPts val="500"/>
              </a:spcBef>
              <a:buSzPct val="125000"/>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120000"/>
              </a:lnSpc>
              <a:spcBef>
                <a:spcPts val="500"/>
              </a:spcBef>
              <a:buSzPct val="125000"/>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9pPr>
          </a:lstStyle>
          <a:p>
            <a:pPr algn="ctr"/>
            <a:r>
              <a:rPr lang="en-US" dirty="0"/>
              <a:t>color photo</a:t>
            </a:r>
            <a:endParaRPr lang="ru-RU" dirty="0"/>
          </a:p>
        </p:txBody>
      </p:sp>
      <p:pic>
        <p:nvPicPr>
          <p:cNvPr id="14" name="Объект 9">
            <a:extLst>
              <a:ext uri="{FF2B5EF4-FFF2-40B4-BE49-F238E27FC236}">
                <a16:creationId xmlns:a16="http://schemas.microsoft.com/office/drawing/2014/main" id="{999A76BF-E1FD-4D87-A59B-8001875E4784}"/>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681140" y="2454851"/>
            <a:ext cx="2592396" cy="2592396"/>
          </a:xfrm>
        </p:spPr>
      </p:pic>
      <p:pic>
        <p:nvPicPr>
          <p:cNvPr id="18" name="Объект 13">
            <a:extLst>
              <a:ext uri="{FF2B5EF4-FFF2-40B4-BE49-F238E27FC236}">
                <a16:creationId xmlns:a16="http://schemas.microsoft.com/office/drawing/2014/main" id="{77D3BF37-4215-45FB-A490-858A1D9B87D6}"/>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9202250" y="3758208"/>
            <a:ext cx="2592396" cy="2592396"/>
          </a:xfrm>
        </p:spPr>
      </p:pic>
      <p:pic>
        <p:nvPicPr>
          <p:cNvPr id="20" name="Рисунок 19">
            <a:extLst>
              <a:ext uri="{FF2B5EF4-FFF2-40B4-BE49-F238E27FC236}">
                <a16:creationId xmlns:a16="http://schemas.microsoft.com/office/drawing/2014/main" id="{5CF2BEED-D34D-47A0-AFDE-A6BB464F278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0936" y="2454851"/>
            <a:ext cx="2592396" cy="2592396"/>
          </a:xfrm>
          <a:prstGeom prst="rect">
            <a:avLst/>
          </a:prstGeom>
        </p:spPr>
      </p:pic>
      <p:pic>
        <p:nvPicPr>
          <p:cNvPr id="21" name="Рисунок 20">
            <a:extLst>
              <a:ext uri="{FF2B5EF4-FFF2-40B4-BE49-F238E27FC236}">
                <a16:creationId xmlns:a16="http://schemas.microsoft.com/office/drawing/2014/main" id="{6D9E7E62-C4B2-4251-B3D8-98DC6983E01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87543" y="3751048"/>
            <a:ext cx="2592397" cy="2592397"/>
          </a:xfrm>
          <a:prstGeom prst="rect">
            <a:avLst/>
          </a:prstGeom>
        </p:spPr>
      </p:pic>
      <p:pic>
        <p:nvPicPr>
          <p:cNvPr id="16" name="Рисунок 15">
            <a:extLst>
              <a:ext uri="{FF2B5EF4-FFF2-40B4-BE49-F238E27FC236}">
                <a16:creationId xmlns:a16="http://schemas.microsoft.com/office/drawing/2014/main" id="{8EE649A2-E814-4E95-BD3B-D9139F517CE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20928" y="2462903"/>
            <a:ext cx="2815877" cy="2815877"/>
          </a:xfrm>
          <a:prstGeom prst="rect">
            <a:avLst/>
          </a:prstGeom>
        </p:spPr>
      </p:pic>
    </p:spTree>
    <p:extLst>
      <p:ext uri="{BB962C8B-B14F-4D97-AF65-F5344CB8AC3E}">
        <p14:creationId xmlns:p14="http://schemas.microsoft.com/office/powerpoint/2010/main" val="36993097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9B7B95D-15A3-4158-B5EC-0E99F8B3764E}"/>
              </a:ext>
            </a:extLst>
          </p:cNvPr>
          <p:cNvSpPr>
            <a:spLocks noGrp="1"/>
          </p:cNvSpPr>
          <p:nvPr>
            <p:ph type="title"/>
          </p:nvPr>
        </p:nvSpPr>
        <p:spPr>
          <a:xfrm>
            <a:off x="1141412" y="451719"/>
            <a:ext cx="9905998" cy="1208116"/>
          </a:xfrm>
        </p:spPr>
        <p:txBody>
          <a:bodyPr/>
          <a:lstStyle/>
          <a:p>
            <a:pPr algn="ctr"/>
            <a:r>
              <a:rPr lang="ru-RU" dirty="0"/>
              <a:t>Сравнение точности хэш-функций</a:t>
            </a:r>
            <a:br>
              <a:rPr lang="en-US" dirty="0"/>
            </a:br>
            <a:r>
              <a:rPr lang="ru-RU" dirty="0"/>
              <a:t>Для Красных часиков</a:t>
            </a:r>
            <a:r>
              <a:rPr lang="en-US" dirty="0"/>
              <a:t> (color photos)</a:t>
            </a:r>
            <a:endParaRPr lang="ru-RU" dirty="0"/>
          </a:p>
        </p:txBody>
      </p:sp>
      <p:graphicFrame>
        <p:nvGraphicFramePr>
          <p:cNvPr id="6" name="Объект 5">
            <a:extLst>
              <a:ext uri="{FF2B5EF4-FFF2-40B4-BE49-F238E27FC236}">
                <a16:creationId xmlns:a16="http://schemas.microsoft.com/office/drawing/2014/main" id="{A2BCC755-7749-4D1F-BB3B-96A19967B0DF}"/>
              </a:ext>
            </a:extLst>
          </p:cNvPr>
          <p:cNvGraphicFramePr>
            <a:graphicFrameLocks noGrp="1"/>
          </p:cNvGraphicFramePr>
          <p:nvPr>
            <p:ph idx="1"/>
            <p:extLst>
              <p:ext uri="{D42A27DB-BD31-4B8C-83A1-F6EECF244321}">
                <p14:modId xmlns:p14="http://schemas.microsoft.com/office/powerpoint/2010/main" val="907594911"/>
              </p:ext>
            </p:extLst>
          </p:nvPr>
        </p:nvGraphicFramePr>
        <p:xfrm>
          <a:off x="762002" y="1692992"/>
          <a:ext cx="5301698" cy="2551112"/>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8" name="Объект 5">
            <a:extLst>
              <a:ext uri="{FF2B5EF4-FFF2-40B4-BE49-F238E27FC236}">
                <a16:creationId xmlns:a16="http://schemas.microsoft.com/office/drawing/2014/main" id="{741B1EE8-3624-47C8-BB50-4EA0FC366CAF}"/>
              </a:ext>
            </a:extLst>
          </p:cNvPr>
          <p:cNvGraphicFramePr>
            <a:graphicFrameLocks/>
          </p:cNvGraphicFramePr>
          <p:nvPr>
            <p:extLst>
              <p:ext uri="{D42A27DB-BD31-4B8C-83A1-F6EECF244321}">
                <p14:modId xmlns:p14="http://schemas.microsoft.com/office/powerpoint/2010/main" val="1199372237"/>
              </p:ext>
            </p:extLst>
          </p:nvPr>
        </p:nvGraphicFramePr>
        <p:xfrm>
          <a:off x="6399211" y="1692992"/>
          <a:ext cx="5301697" cy="2551112"/>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5" name="Объект 6">
            <a:extLst>
              <a:ext uri="{FF2B5EF4-FFF2-40B4-BE49-F238E27FC236}">
                <a16:creationId xmlns:a16="http://schemas.microsoft.com/office/drawing/2014/main" id="{AB6DF93B-BCB7-43D4-8936-80E97555E5C9}"/>
              </a:ext>
            </a:extLst>
          </p:cNvPr>
          <p:cNvGraphicFramePr>
            <a:graphicFrameLocks/>
          </p:cNvGraphicFramePr>
          <p:nvPr>
            <p:extLst>
              <p:ext uri="{D42A27DB-BD31-4B8C-83A1-F6EECF244321}">
                <p14:modId xmlns:p14="http://schemas.microsoft.com/office/powerpoint/2010/main" val="113221735"/>
              </p:ext>
            </p:extLst>
          </p:nvPr>
        </p:nvGraphicFramePr>
        <p:xfrm>
          <a:off x="707404" y="4179171"/>
          <a:ext cx="5301698" cy="2658181"/>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8" name="Объект 6">
            <a:extLst>
              <a:ext uri="{FF2B5EF4-FFF2-40B4-BE49-F238E27FC236}">
                <a16:creationId xmlns:a16="http://schemas.microsoft.com/office/drawing/2014/main" id="{D6627DF9-E1CC-481C-B6C8-2812B18F6DEC}"/>
              </a:ext>
            </a:extLst>
          </p:cNvPr>
          <p:cNvGraphicFramePr>
            <a:graphicFrameLocks/>
          </p:cNvGraphicFramePr>
          <p:nvPr>
            <p:extLst>
              <p:ext uri="{D42A27DB-BD31-4B8C-83A1-F6EECF244321}">
                <p14:modId xmlns:p14="http://schemas.microsoft.com/office/powerpoint/2010/main" val="1908927281"/>
              </p:ext>
            </p:extLst>
          </p:nvPr>
        </p:nvGraphicFramePr>
        <p:xfrm>
          <a:off x="6421640" y="4199819"/>
          <a:ext cx="5137747" cy="2658181"/>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15353187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EA59EF0-9BDC-4521-8FAC-C63C7F583BBA}"/>
              </a:ext>
            </a:extLst>
          </p:cNvPr>
          <p:cNvSpPr>
            <a:spLocks noGrp="1"/>
          </p:cNvSpPr>
          <p:nvPr>
            <p:ph type="title"/>
          </p:nvPr>
        </p:nvSpPr>
        <p:spPr>
          <a:xfrm>
            <a:off x="1141413" y="294426"/>
            <a:ext cx="9905998" cy="1326029"/>
          </a:xfrm>
        </p:spPr>
        <p:txBody>
          <a:bodyPr/>
          <a:lstStyle/>
          <a:p>
            <a:pPr algn="ctr"/>
            <a:r>
              <a:rPr lang="ru-RU" dirty="0"/>
              <a:t>Сравнение точности хэш-функций</a:t>
            </a:r>
            <a:br>
              <a:rPr lang="en-US" dirty="0"/>
            </a:br>
            <a:r>
              <a:rPr lang="ru-RU" dirty="0"/>
              <a:t>Для красных часиков</a:t>
            </a:r>
            <a:r>
              <a:rPr lang="en-US" dirty="0"/>
              <a:t> (Low-quality photos)</a:t>
            </a:r>
            <a:endParaRPr lang="ru-RU" dirty="0"/>
          </a:p>
        </p:txBody>
      </p:sp>
      <p:graphicFrame>
        <p:nvGraphicFramePr>
          <p:cNvPr id="7" name="Объект 6">
            <a:extLst>
              <a:ext uri="{FF2B5EF4-FFF2-40B4-BE49-F238E27FC236}">
                <a16:creationId xmlns:a16="http://schemas.microsoft.com/office/drawing/2014/main" id="{22F85A5E-B6F9-4BFF-89F8-3128BE367D6E}"/>
              </a:ext>
            </a:extLst>
          </p:cNvPr>
          <p:cNvGraphicFramePr>
            <a:graphicFrameLocks noGrp="1"/>
          </p:cNvGraphicFramePr>
          <p:nvPr>
            <p:ph sz="half" idx="1"/>
            <p:extLst>
              <p:ext uri="{D42A27DB-BD31-4B8C-83A1-F6EECF244321}">
                <p14:modId xmlns:p14="http://schemas.microsoft.com/office/powerpoint/2010/main" val="298782440"/>
              </p:ext>
            </p:extLst>
          </p:nvPr>
        </p:nvGraphicFramePr>
        <p:xfrm>
          <a:off x="826685" y="1620646"/>
          <a:ext cx="4878387" cy="2658181"/>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0" name="Объект 9">
            <a:extLst>
              <a:ext uri="{FF2B5EF4-FFF2-40B4-BE49-F238E27FC236}">
                <a16:creationId xmlns:a16="http://schemas.microsoft.com/office/drawing/2014/main" id="{E036DC92-4DC9-41E7-953B-AA129D3618B7}"/>
              </a:ext>
            </a:extLst>
          </p:cNvPr>
          <p:cNvGraphicFramePr>
            <a:graphicFrameLocks noGrp="1"/>
          </p:cNvGraphicFramePr>
          <p:nvPr>
            <p:ph sz="half" idx="2"/>
            <p:extLst>
              <p:ext uri="{D42A27DB-BD31-4B8C-83A1-F6EECF244321}">
                <p14:modId xmlns:p14="http://schemas.microsoft.com/office/powerpoint/2010/main" val="2180370369"/>
              </p:ext>
            </p:extLst>
          </p:nvPr>
        </p:nvGraphicFramePr>
        <p:xfrm>
          <a:off x="6172200" y="1620838"/>
          <a:ext cx="4875213" cy="2657798"/>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1" name="Объект 6">
            <a:extLst>
              <a:ext uri="{FF2B5EF4-FFF2-40B4-BE49-F238E27FC236}">
                <a16:creationId xmlns:a16="http://schemas.microsoft.com/office/drawing/2014/main" id="{59DCAA86-63B4-4CAC-AECD-AE6DE51B2763}"/>
              </a:ext>
            </a:extLst>
          </p:cNvPr>
          <p:cNvGraphicFramePr>
            <a:graphicFrameLocks/>
          </p:cNvGraphicFramePr>
          <p:nvPr>
            <p:extLst>
              <p:ext uri="{D42A27DB-BD31-4B8C-83A1-F6EECF244321}">
                <p14:modId xmlns:p14="http://schemas.microsoft.com/office/powerpoint/2010/main" val="1353056406"/>
              </p:ext>
            </p:extLst>
          </p:nvPr>
        </p:nvGraphicFramePr>
        <p:xfrm>
          <a:off x="826685" y="4199818"/>
          <a:ext cx="4878387" cy="2658181"/>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2" name="Объект 6">
            <a:extLst>
              <a:ext uri="{FF2B5EF4-FFF2-40B4-BE49-F238E27FC236}">
                <a16:creationId xmlns:a16="http://schemas.microsoft.com/office/drawing/2014/main" id="{8F755767-5DFE-48A8-B190-F3EC0731E324}"/>
              </a:ext>
            </a:extLst>
          </p:cNvPr>
          <p:cNvGraphicFramePr>
            <a:graphicFrameLocks/>
          </p:cNvGraphicFramePr>
          <p:nvPr>
            <p:extLst>
              <p:ext uri="{D42A27DB-BD31-4B8C-83A1-F6EECF244321}">
                <p14:modId xmlns:p14="http://schemas.microsoft.com/office/powerpoint/2010/main" val="277640627"/>
              </p:ext>
            </p:extLst>
          </p:nvPr>
        </p:nvGraphicFramePr>
        <p:xfrm>
          <a:off x="6175374" y="4194314"/>
          <a:ext cx="4878387" cy="2658181"/>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62257538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EA59EF0-9BDC-4521-8FAC-C63C7F583BBA}"/>
              </a:ext>
            </a:extLst>
          </p:cNvPr>
          <p:cNvSpPr>
            <a:spLocks noGrp="1"/>
          </p:cNvSpPr>
          <p:nvPr>
            <p:ph type="title"/>
          </p:nvPr>
        </p:nvSpPr>
        <p:spPr>
          <a:xfrm>
            <a:off x="1141413" y="294426"/>
            <a:ext cx="9905998" cy="1326029"/>
          </a:xfrm>
        </p:spPr>
        <p:txBody>
          <a:bodyPr/>
          <a:lstStyle/>
          <a:p>
            <a:pPr algn="ctr"/>
            <a:r>
              <a:rPr lang="ru-RU" dirty="0"/>
              <a:t>Сравнение точности хэш-функций</a:t>
            </a:r>
            <a:br>
              <a:rPr lang="en-US" dirty="0"/>
            </a:br>
            <a:r>
              <a:rPr lang="ru-RU" dirty="0"/>
              <a:t>Для красных часиков</a:t>
            </a:r>
            <a:r>
              <a:rPr lang="en-US" dirty="0"/>
              <a:t> (low photos)</a:t>
            </a:r>
            <a:endParaRPr lang="ru-RU" dirty="0"/>
          </a:p>
        </p:txBody>
      </p:sp>
      <p:graphicFrame>
        <p:nvGraphicFramePr>
          <p:cNvPr id="7" name="Объект 6">
            <a:extLst>
              <a:ext uri="{FF2B5EF4-FFF2-40B4-BE49-F238E27FC236}">
                <a16:creationId xmlns:a16="http://schemas.microsoft.com/office/drawing/2014/main" id="{22F85A5E-B6F9-4BFF-89F8-3128BE367D6E}"/>
              </a:ext>
            </a:extLst>
          </p:cNvPr>
          <p:cNvGraphicFramePr>
            <a:graphicFrameLocks noGrp="1"/>
          </p:cNvGraphicFramePr>
          <p:nvPr>
            <p:ph sz="half" idx="1"/>
            <p:extLst>
              <p:ext uri="{D42A27DB-BD31-4B8C-83A1-F6EECF244321}">
                <p14:modId xmlns:p14="http://schemas.microsoft.com/office/powerpoint/2010/main" val="556669522"/>
              </p:ext>
            </p:extLst>
          </p:nvPr>
        </p:nvGraphicFramePr>
        <p:xfrm>
          <a:off x="826685" y="1620646"/>
          <a:ext cx="4878387" cy="2658181"/>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0" name="Объект 9">
            <a:extLst>
              <a:ext uri="{FF2B5EF4-FFF2-40B4-BE49-F238E27FC236}">
                <a16:creationId xmlns:a16="http://schemas.microsoft.com/office/drawing/2014/main" id="{E036DC92-4DC9-41E7-953B-AA129D3618B7}"/>
              </a:ext>
            </a:extLst>
          </p:cNvPr>
          <p:cNvGraphicFramePr>
            <a:graphicFrameLocks noGrp="1"/>
          </p:cNvGraphicFramePr>
          <p:nvPr>
            <p:ph sz="half" idx="2"/>
            <p:extLst>
              <p:ext uri="{D42A27DB-BD31-4B8C-83A1-F6EECF244321}">
                <p14:modId xmlns:p14="http://schemas.microsoft.com/office/powerpoint/2010/main" val="1316085778"/>
              </p:ext>
            </p:extLst>
          </p:nvPr>
        </p:nvGraphicFramePr>
        <p:xfrm>
          <a:off x="6172200" y="1620838"/>
          <a:ext cx="4875213" cy="2657798"/>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6" name="Объект 6">
            <a:extLst>
              <a:ext uri="{FF2B5EF4-FFF2-40B4-BE49-F238E27FC236}">
                <a16:creationId xmlns:a16="http://schemas.microsoft.com/office/drawing/2014/main" id="{0CB2A112-2017-4536-87A1-452153E2CF73}"/>
              </a:ext>
            </a:extLst>
          </p:cNvPr>
          <p:cNvGraphicFramePr>
            <a:graphicFrameLocks/>
          </p:cNvGraphicFramePr>
          <p:nvPr>
            <p:extLst>
              <p:ext uri="{D42A27DB-BD31-4B8C-83A1-F6EECF244321}">
                <p14:modId xmlns:p14="http://schemas.microsoft.com/office/powerpoint/2010/main" val="4289776352"/>
              </p:ext>
            </p:extLst>
          </p:nvPr>
        </p:nvGraphicFramePr>
        <p:xfrm>
          <a:off x="6172200" y="4179170"/>
          <a:ext cx="4878387" cy="2658181"/>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5" name="Объект 6">
            <a:extLst>
              <a:ext uri="{FF2B5EF4-FFF2-40B4-BE49-F238E27FC236}">
                <a16:creationId xmlns:a16="http://schemas.microsoft.com/office/drawing/2014/main" id="{54756A42-9F3F-44F2-B71E-608C77530BF7}"/>
              </a:ext>
            </a:extLst>
          </p:cNvPr>
          <p:cNvGraphicFramePr>
            <a:graphicFrameLocks/>
          </p:cNvGraphicFramePr>
          <p:nvPr>
            <p:extLst>
              <p:ext uri="{D42A27DB-BD31-4B8C-83A1-F6EECF244321}">
                <p14:modId xmlns:p14="http://schemas.microsoft.com/office/powerpoint/2010/main" val="3613553298"/>
              </p:ext>
            </p:extLst>
          </p:nvPr>
        </p:nvGraphicFramePr>
        <p:xfrm>
          <a:off x="823511" y="4179171"/>
          <a:ext cx="4878387" cy="2658181"/>
        </p:xfrm>
        <a:graphic>
          <a:graphicData uri="http://schemas.openxmlformats.org/drawingml/2006/chart">
            <c:chart xmlns:c="http://schemas.openxmlformats.org/drawingml/2006/chart" xmlns:r="http://schemas.openxmlformats.org/officeDocument/2006/relationships" r:id="rId5"/>
          </a:graphicData>
        </a:graphic>
      </p:graphicFrame>
      <p:sp>
        <p:nvSpPr>
          <p:cNvPr id="13" name="Прямоугольник: скругленные углы 12">
            <a:extLst>
              <a:ext uri="{FF2B5EF4-FFF2-40B4-BE49-F238E27FC236}">
                <a16:creationId xmlns:a16="http://schemas.microsoft.com/office/drawing/2014/main" id="{601541A0-42F2-4FCE-86D1-664E1F456B3B}"/>
              </a:ext>
            </a:extLst>
          </p:cNvPr>
          <p:cNvSpPr/>
          <p:nvPr/>
        </p:nvSpPr>
        <p:spPr>
          <a:xfrm>
            <a:off x="823510" y="1620455"/>
            <a:ext cx="4878387" cy="696025"/>
          </a:xfrm>
          <a:prstGeom prst="round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4" name="Прямоугольник: скругленные углы 13">
            <a:extLst>
              <a:ext uri="{FF2B5EF4-FFF2-40B4-BE49-F238E27FC236}">
                <a16:creationId xmlns:a16="http://schemas.microsoft.com/office/drawing/2014/main" id="{DFF3271A-4F83-4D5E-B997-DA9C39583CE4}"/>
              </a:ext>
            </a:extLst>
          </p:cNvPr>
          <p:cNvSpPr/>
          <p:nvPr/>
        </p:nvSpPr>
        <p:spPr>
          <a:xfrm>
            <a:off x="6203255" y="1620455"/>
            <a:ext cx="4875213" cy="1094170"/>
          </a:xfrm>
          <a:prstGeom prst="roundRect">
            <a:avLst/>
          </a:prstGeom>
          <a:solidFill>
            <a:schemeClr val="accent2">
              <a:alpha val="3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17165428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E93E1B4-E1B0-4045-B608-6669C036B8A6}"/>
              </a:ext>
            </a:extLst>
          </p:cNvPr>
          <p:cNvSpPr>
            <a:spLocks noGrp="1"/>
          </p:cNvSpPr>
          <p:nvPr>
            <p:ph type="title"/>
          </p:nvPr>
        </p:nvSpPr>
        <p:spPr>
          <a:xfrm>
            <a:off x="1141410" y="536523"/>
            <a:ext cx="9906000" cy="823913"/>
          </a:xfrm>
        </p:spPr>
        <p:txBody>
          <a:bodyPr/>
          <a:lstStyle/>
          <a:p>
            <a:pPr algn="ctr"/>
            <a:r>
              <a:rPr lang="ru-RU" dirty="0"/>
              <a:t>Подопытные Дополнительные фото</a:t>
            </a:r>
          </a:p>
        </p:txBody>
      </p:sp>
      <p:sp>
        <p:nvSpPr>
          <p:cNvPr id="3" name="Текст 2">
            <a:extLst>
              <a:ext uri="{FF2B5EF4-FFF2-40B4-BE49-F238E27FC236}">
                <a16:creationId xmlns:a16="http://schemas.microsoft.com/office/drawing/2014/main" id="{F96BF37D-19B2-459C-827E-76F371051A3A}"/>
              </a:ext>
            </a:extLst>
          </p:cNvPr>
          <p:cNvSpPr>
            <a:spLocks noGrp="1"/>
          </p:cNvSpPr>
          <p:nvPr>
            <p:ph type="body" idx="1"/>
          </p:nvPr>
        </p:nvSpPr>
        <p:spPr>
          <a:xfrm>
            <a:off x="763185" y="1772394"/>
            <a:ext cx="3422663" cy="477089"/>
          </a:xfrm>
        </p:spPr>
        <p:txBody>
          <a:bodyPr/>
          <a:lstStyle/>
          <a:p>
            <a:pPr algn="ctr"/>
            <a:r>
              <a:rPr lang="ru-RU" dirty="0"/>
              <a:t>С </a:t>
            </a:r>
            <a:r>
              <a:rPr lang="ru-RU" dirty="0" err="1"/>
              <a:t>вотермаркой</a:t>
            </a:r>
            <a:endParaRPr lang="ru-RU" dirty="0"/>
          </a:p>
        </p:txBody>
      </p:sp>
      <p:sp>
        <p:nvSpPr>
          <p:cNvPr id="5" name="Текст 4">
            <a:extLst>
              <a:ext uri="{FF2B5EF4-FFF2-40B4-BE49-F238E27FC236}">
                <a16:creationId xmlns:a16="http://schemas.microsoft.com/office/drawing/2014/main" id="{CE634829-A427-48A5-A47F-71EE5DE258B8}"/>
              </a:ext>
            </a:extLst>
          </p:cNvPr>
          <p:cNvSpPr>
            <a:spLocks noGrp="1"/>
          </p:cNvSpPr>
          <p:nvPr>
            <p:ph type="body" sz="quarter" idx="3"/>
          </p:nvPr>
        </p:nvSpPr>
        <p:spPr>
          <a:xfrm>
            <a:off x="4185848" y="1772395"/>
            <a:ext cx="3817123" cy="477089"/>
          </a:xfrm>
        </p:spPr>
        <p:txBody>
          <a:bodyPr/>
          <a:lstStyle/>
          <a:p>
            <a:pPr algn="ctr"/>
            <a:r>
              <a:rPr lang="ru-RU" dirty="0"/>
              <a:t>С гауссовым шумом</a:t>
            </a:r>
          </a:p>
        </p:txBody>
      </p:sp>
      <p:sp>
        <p:nvSpPr>
          <p:cNvPr id="8" name="Текст 2">
            <a:extLst>
              <a:ext uri="{FF2B5EF4-FFF2-40B4-BE49-F238E27FC236}">
                <a16:creationId xmlns:a16="http://schemas.microsoft.com/office/drawing/2014/main" id="{850DA5C8-9787-40C1-97A6-CB1FF1DD7F58}"/>
              </a:ext>
            </a:extLst>
          </p:cNvPr>
          <p:cNvSpPr txBox="1">
            <a:spLocks/>
          </p:cNvSpPr>
          <p:nvPr/>
        </p:nvSpPr>
        <p:spPr>
          <a:xfrm>
            <a:off x="8002971" y="1772394"/>
            <a:ext cx="3422664" cy="477089"/>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SzPct val="125000"/>
              <a:buFont typeface="Arial" panose="020B0604020202020204" pitchFamily="34" charset="0"/>
              <a:buNone/>
              <a:defRPr sz="2400" b="0" kern="1200" cap="all" baseline="0">
                <a:solidFill>
                  <a:schemeClr val="tx1"/>
                </a:solidFill>
                <a:latin typeface="+mn-lt"/>
                <a:ea typeface="+mn-ea"/>
                <a:cs typeface="+mn-cs"/>
              </a:defRPr>
            </a:lvl1pPr>
            <a:lvl2pPr marL="457200" indent="0" algn="l" defTabSz="914400" rtl="0" eaLnBrk="1" latinLnBrk="0" hangingPunct="1">
              <a:lnSpc>
                <a:spcPct val="120000"/>
              </a:lnSpc>
              <a:spcBef>
                <a:spcPts val="500"/>
              </a:spcBef>
              <a:buSzPct val="125000"/>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120000"/>
              </a:lnSpc>
              <a:spcBef>
                <a:spcPts val="500"/>
              </a:spcBef>
              <a:buSzPct val="125000"/>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9pPr>
          </a:lstStyle>
          <a:p>
            <a:pPr algn="ctr"/>
            <a:r>
              <a:rPr lang="ru-RU" dirty="0"/>
              <a:t>Чёрно-белая</a:t>
            </a:r>
          </a:p>
        </p:txBody>
      </p:sp>
      <p:pic>
        <p:nvPicPr>
          <p:cNvPr id="13" name="Объект 12">
            <a:extLst>
              <a:ext uri="{FF2B5EF4-FFF2-40B4-BE49-F238E27FC236}">
                <a16:creationId xmlns:a16="http://schemas.microsoft.com/office/drawing/2014/main" id="{6825C859-BF0F-4F8F-AD32-409C0BECC0BF}"/>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4384669" y="2661443"/>
            <a:ext cx="3422661" cy="3422661"/>
          </a:xfrm>
        </p:spPr>
      </p:pic>
      <p:pic>
        <p:nvPicPr>
          <p:cNvPr id="16" name="Объект 15">
            <a:extLst>
              <a:ext uri="{FF2B5EF4-FFF2-40B4-BE49-F238E27FC236}">
                <a16:creationId xmlns:a16="http://schemas.microsoft.com/office/drawing/2014/main" id="{DF713977-913C-44D0-8C39-5A09AB79465B}"/>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763185" y="2661441"/>
            <a:ext cx="3422661" cy="3422661"/>
          </a:xfrm>
        </p:spPr>
      </p:pic>
      <p:pic>
        <p:nvPicPr>
          <p:cNvPr id="20" name="Рисунок 19">
            <a:extLst>
              <a:ext uri="{FF2B5EF4-FFF2-40B4-BE49-F238E27FC236}">
                <a16:creationId xmlns:a16="http://schemas.microsoft.com/office/drawing/2014/main" id="{1BDD5A02-8AFC-4C0F-8D35-6DED42C330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02971" y="2661440"/>
            <a:ext cx="3422661" cy="3422661"/>
          </a:xfrm>
          <a:prstGeom prst="rect">
            <a:avLst/>
          </a:prstGeom>
        </p:spPr>
      </p:pic>
    </p:spTree>
    <p:extLst>
      <p:ext uri="{BB962C8B-B14F-4D97-AF65-F5344CB8AC3E}">
        <p14:creationId xmlns:p14="http://schemas.microsoft.com/office/powerpoint/2010/main" val="398734731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1B42731-BC59-4A7A-9974-FC5E0F2612D0}"/>
              </a:ext>
            </a:extLst>
          </p:cNvPr>
          <p:cNvSpPr>
            <a:spLocks noGrp="1"/>
          </p:cNvSpPr>
          <p:nvPr>
            <p:ph type="title"/>
          </p:nvPr>
        </p:nvSpPr>
        <p:spPr>
          <a:xfrm>
            <a:off x="1141410" y="202882"/>
            <a:ext cx="9905998" cy="1478570"/>
          </a:xfrm>
        </p:spPr>
        <p:txBody>
          <a:bodyPr>
            <a:normAutofit fontScale="90000"/>
          </a:bodyPr>
          <a:lstStyle/>
          <a:p>
            <a:pPr algn="ctr"/>
            <a:r>
              <a:rPr lang="ru-RU" dirty="0"/>
              <a:t>Сравнение точности хэш-функций</a:t>
            </a:r>
            <a:br>
              <a:rPr lang="en-US" dirty="0"/>
            </a:br>
            <a:r>
              <a:rPr lang="ru-RU" dirty="0"/>
              <a:t>Для Красных часиков</a:t>
            </a:r>
            <a:r>
              <a:rPr lang="en-US" dirty="0"/>
              <a:t> (</a:t>
            </a:r>
            <a:r>
              <a:rPr lang="ru-RU" dirty="0"/>
              <a:t>Дополнительные фото</a:t>
            </a:r>
            <a:r>
              <a:rPr lang="en-US" dirty="0"/>
              <a:t>)</a:t>
            </a:r>
            <a:endParaRPr lang="ru-RU" dirty="0"/>
          </a:p>
        </p:txBody>
      </p:sp>
      <p:graphicFrame>
        <p:nvGraphicFramePr>
          <p:cNvPr id="15" name="Объект 14">
            <a:extLst>
              <a:ext uri="{FF2B5EF4-FFF2-40B4-BE49-F238E27FC236}">
                <a16:creationId xmlns:a16="http://schemas.microsoft.com/office/drawing/2014/main" id="{7C4025B6-D50C-4D38-827D-D2E5F83B83B5}"/>
              </a:ext>
            </a:extLst>
          </p:cNvPr>
          <p:cNvGraphicFramePr>
            <a:graphicFrameLocks noGrp="1"/>
          </p:cNvGraphicFramePr>
          <p:nvPr>
            <p:ph sz="half" idx="1"/>
            <p:extLst>
              <p:ext uri="{D42A27DB-BD31-4B8C-83A1-F6EECF244321}">
                <p14:modId xmlns:p14="http://schemas.microsoft.com/office/powerpoint/2010/main" val="948003182"/>
              </p:ext>
            </p:extLst>
          </p:nvPr>
        </p:nvGraphicFramePr>
        <p:xfrm>
          <a:off x="847898" y="4256116"/>
          <a:ext cx="5171904" cy="2601884"/>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9" name="Объект 18">
            <a:extLst>
              <a:ext uri="{FF2B5EF4-FFF2-40B4-BE49-F238E27FC236}">
                <a16:creationId xmlns:a16="http://schemas.microsoft.com/office/drawing/2014/main" id="{B379A738-EBCC-4B9C-9A75-89902C835F4E}"/>
              </a:ext>
            </a:extLst>
          </p:cNvPr>
          <p:cNvGraphicFramePr>
            <a:graphicFrameLocks noGrp="1"/>
          </p:cNvGraphicFramePr>
          <p:nvPr>
            <p:ph sz="half" idx="2"/>
            <p:extLst>
              <p:ext uri="{D42A27DB-BD31-4B8C-83A1-F6EECF244321}">
                <p14:modId xmlns:p14="http://schemas.microsoft.com/office/powerpoint/2010/main" val="140745695"/>
              </p:ext>
            </p:extLst>
          </p:nvPr>
        </p:nvGraphicFramePr>
        <p:xfrm>
          <a:off x="6324596" y="4256116"/>
          <a:ext cx="5171904" cy="2601884"/>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8" name="Объект 18">
            <a:extLst>
              <a:ext uri="{FF2B5EF4-FFF2-40B4-BE49-F238E27FC236}">
                <a16:creationId xmlns:a16="http://schemas.microsoft.com/office/drawing/2014/main" id="{519C63C4-498B-4946-87CE-A1B7B75D0669}"/>
              </a:ext>
            </a:extLst>
          </p:cNvPr>
          <p:cNvGraphicFramePr>
            <a:graphicFrameLocks/>
          </p:cNvGraphicFramePr>
          <p:nvPr>
            <p:extLst>
              <p:ext uri="{D42A27DB-BD31-4B8C-83A1-F6EECF244321}">
                <p14:modId xmlns:p14="http://schemas.microsoft.com/office/powerpoint/2010/main" val="2364759387"/>
              </p:ext>
            </p:extLst>
          </p:nvPr>
        </p:nvGraphicFramePr>
        <p:xfrm>
          <a:off x="762073" y="1681452"/>
          <a:ext cx="5171904" cy="2601884"/>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0" name="Объект 18">
            <a:extLst>
              <a:ext uri="{FF2B5EF4-FFF2-40B4-BE49-F238E27FC236}">
                <a16:creationId xmlns:a16="http://schemas.microsoft.com/office/drawing/2014/main" id="{C6F61555-01A1-41CA-89E6-4B1329975C00}"/>
              </a:ext>
            </a:extLst>
          </p:cNvPr>
          <p:cNvGraphicFramePr>
            <a:graphicFrameLocks/>
          </p:cNvGraphicFramePr>
          <p:nvPr>
            <p:extLst>
              <p:ext uri="{D42A27DB-BD31-4B8C-83A1-F6EECF244321}">
                <p14:modId xmlns:p14="http://schemas.microsoft.com/office/powerpoint/2010/main" val="2449576041"/>
              </p:ext>
            </p:extLst>
          </p:nvPr>
        </p:nvGraphicFramePr>
        <p:xfrm>
          <a:off x="6258126" y="1681452"/>
          <a:ext cx="5171904" cy="2601884"/>
        </p:xfrm>
        <a:graphic>
          <a:graphicData uri="http://schemas.openxmlformats.org/drawingml/2006/chart">
            <c:chart xmlns:c="http://schemas.openxmlformats.org/drawingml/2006/chart" xmlns:r="http://schemas.openxmlformats.org/officeDocument/2006/relationships" r:id="rId5"/>
          </a:graphicData>
        </a:graphic>
      </p:graphicFrame>
      <p:sp>
        <p:nvSpPr>
          <p:cNvPr id="12" name="Прямоугольник: скругленные углы 11">
            <a:extLst>
              <a:ext uri="{FF2B5EF4-FFF2-40B4-BE49-F238E27FC236}">
                <a16:creationId xmlns:a16="http://schemas.microsoft.com/office/drawing/2014/main" id="{5274769C-41AD-4E15-93DF-AE93DBF6A54E}"/>
              </a:ext>
            </a:extLst>
          </p:cNvPr>
          <p:cNvSpPr/>
          <p:nvPr/>
        </p:nvSpPr>
        <p:spPr>
          <a:xfrm>
            <a:off x="847897" y="4283336"/>
            <a:ext cx="5140551" cy="407359"/>
          </a:xfrm>
          <a:prstGeom prst="roundRect">
            <a:avLst/>
          </a:prstGeom>
          <a:solidFill>
            <a:schemeClr val="accent3">
              <a:alpha val="3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212802808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0EC70AE-CD1A-4B45-83CD-8907DA6525EA}"/>
              </a:ext>
            </a:extLst>
          </p:cNvPr>
          <p:cNvSpPr>
            <a:spLocks noGrp="1"/>
          </p:cNvSpPr>
          <p:nvPr>
            <p:ph type="title"/>
          </p:nvPr>
        </p:nvSpPr>
        <p:spPr>
          <a:xfrm>
            <a:off x="1143000" y="432860"/>
            <a:ext cx="9906000" cy="1141941"/>
          </a:xfrm>
        </p:spPr>
        <p:txBody>
          <a:bodyPr/>
          <a:lstStyle/>
          <a:p>
            <a:pPr algn="ctr"/>
            <a:r>
              <a:rPr lang="ru-RU" dirty="0"/>
              <a:t>Подопытные чёрные часики</a:t>
            </a:r>
          </a:p>
        </p:txBody>
      </p:sp>
      <p:sp>
        <p:nvSpPr>
          <p:cNvPr id="3" name="Текст 2">
            <a:extLst>
              <a:ext uri="{FF2B5EF4-FFF2-40B4-BE49-F238E27FC236}">
                <a16:creationId xmlns:a16="http://schemas.microsoft.com/office/drawing/2014/main" id="{75F61DF2-8618-4DDD-B512-99BA11103F09}"/>
              </a:ext>
            </a:extLst>
          </p:cNvPr>
          <p:cNvSpPr>
            <a:spLocks noGrp="1"/>
          </p:cNvSpPr>
          <p:nvPr>
            <p:ph type="body" idx="1"/>
          </p:nvPr>
        </p:nvSpPr>
        <p:spPr>
          <a:xfrm>
            <a:off x="8144085" y="1574801"/>
            <a:ext cx="3301200" cy="597886"/>
          </a:xfrm>
        </p:spPr>
        <p:txBody>
          <a:bodyPr/>
          <a:lstStyle/>
          <a:p>
            <a:pPr algn="ctr"/>
            <a:r>
              <a:rPr lang="en-US" dirty="0"/>
              <a:t>Low photo</a:t>
            </a:r>
            <a:endParaRPr lang="ru-RU" dirty="0"/>
          </a:p>
        </p:txBody>
      </p:sp>
      <p:sp>
        <p:nvSpPr>
          <p:cNvPr id="5" name="Текст 4">
            <a:extLst>
              <a:ext uri="{FF2B5EF4-FFF2-40B4-BE49-F238E27FC236}">
                <a16:creationId xmlns:a16="http://schemas.microsoft.com/office/drawing/2014/main" id="{16CB9788-F7E6-45C0-8FF7-0D79CD1DC238}"/>
              </a:ext>
            </a:extLst>
          </p:cNvPr>
          <p:cNvSpPr>
            <a:spLocks noGrp="1"/>
          </p:cNvSpPr>
          <p:nvPr>
            <p:ph type="body" sz="quarter" idx="3"/>
          </p:nvPr>
        </p:nvSpPr>
        <p:spPr>
          <a:xfrm>
            <a:off x="4379940" y="1579220"/>
            <a:ext cx="3301200" cy="597886"/>
          </a:xfrm>
        </p:spPr>
        <p:txBody>
          <a:bodyPr/>
          <a:lstStyle/>
          <a:p>
            <a:pPr algn="ctr"/>
            <a:r>
              <a:rPr lang="en-US" dirty="0"/>
              <a:t>low-quality photo</a:t>
            </a:r>
            <a:endParaRPr lang="ru-RU" dirty="0"/>
          </a:p>
        </p:txBody>
      </p:sp>
      <p:sp>
        <p:nvSpPr>
          <p:cNvPr id="9" name="Текст 4">
            <a:extLst>
              <a:ext uri="{FF2B5EF4-FFF2-40B4-BE49-F238E27FC236}">
                <a16:creationId xmlns:a16="http://schemas.microsoft.com/office/drawing/2014/main" id="{F5604F73-D44B-4880-B5FB-CC41FE710A2E}"/>
              </a:ext>
            </a:extLst>
          </p:cNvPr>
          <p:cNvSpPr txBox="1">
            <a:spLocks/>
          </p:cNvSpPr>
          <p:nvPr/>
        </p:nvSpPr>
        <p:spPr>
          <a:xfrm>
            <a:off x="615795" y="1579220"/>
            <a:ext cx="3301200" cy="597886"/>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SzPct val="125000"/>
              <a:buFont typeface="Arial" panose="020B0604020202020204" pitchFamily="34" charset="0"/>
              <a:buNone/>
              <a:defRPr sz="2400" b="0" kern="1200" cap="all" baseline="0">
                <a:solidFill>
                  <a:schemeClr val="tx1"/>
                </a:solidFill>
                <a:latin typeface="+mn-lt"/>
                <a:ea typeface="+mn-ea"/>
                <a:cs typeface="+mn-cs"/>
              </a:defRPr>
            </a:lvl1pPr>
            <a:lvl2pPr marL="457200" indent="0" algn="l" defTabSz="914400" rtl="0" eaLnBrk="1" latinLnBrk="0" hangingPunct="1">
              <a:lnSpc>
                <a:spcPct val="120000"/>
              </a:lnSpc>
              <a:spcBef>
                <a:spcPts val="500"/>
              </a:spcBef>
              <a:buSzPct val="125000"/>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120000"/>
              </a:lnSpc>
              <a:spcBef>
                <a:spcPts val="500"/>
              </a:spcBef>
              <a:buSzPct val="125000"/>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9pPr>
          </a:lstStyle>
          <a:p>
            <a:pPr algn="ctr"/>
            <a:r>
              <a:rPr lang="en-US" dirty="0"/>
              <a:t>color photo</a:t>
            </a:r>
            <a:endParaRPr lang="ru-RU" dirty="0"/>
          </a:p>
        </p:txBody>
      </p:sp>
      <p:pic>
        <p:nvPicPr>
          <p:cNvPr id="6" name="Рисунок 5">
            <a:extLst>
              <a:ext uri="{FF2B5EF4-FFF2-40B4-BE49-F238E27FC236}">
                <a16:creationId xmlns:a16="http://schemas.microsoft.com/office/drawing/2014/main" id="{901390DC-FA5F-4A97-B106-22F456FD802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10861" y="2454851"/>
            <a:ext cx="2922367" cy="2922367"/>
          </a:xfrm>
          <a:prstGeom prst="rect">
            <a:avLst/>
          </a:prstGeom>
        </p:spPr>
      </p:pic>
      <p:pic>
        <p:nvPicPr>
          <p:cNvPr id="13" name="Рисунок 12">
            <a:extLst>
              <a:ext uri="{FF2B5EF4-FFF2-40B4-BE49-F238E27FC236}">
                <a16:creationId xmlns:a16="http://schemas.microsoft.com/office/drawing/2014/main" id="{C23DFA18-4D19-40E6-955B-A8E642B79E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1243" y="2454851"/>
            <a:ext cx="2592396" cy="2592396"/>
          </a:xfrm>
          <a:prstGeom prst="rect">
            <a:avLst/>
          </a:prstGeom>
        </p:spPr>
      </p:pic>
      <p:pic>
        <p:nvPicPr>
          <p:cNvPr id="15" name="Рисунок 14">
            <a:extLst>
              <a:ext uri="{FF2B5EF4-FFF2-40B4-BE49-F238E27FC236}">
                <a16:creationId xmlns:a16="http://schemas.microsoft.com/office/drawing/2014/main" id="{FA341B68-0A6E-40AC-8F90-CD3A3AC2754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81453" y="3751049"/>
            <a:ext cx="2592396" cy="2592396"/>
          </a:xfrm>
          <a:prstGeom prst="rect">
            <a:avLst/>
          </a:prstGeom>
        </p:spPr>
      </p:pic>
      <p:pic>
        <p:nvPicPr>
          <p:cNvPr id="19" name="Объект 7">
            <a:extLst>
              <a:ext uri="{FF2B5EF4-FFF2-40B4-BE49-F238E27FC236}">
                <a16:creationId xmlns:a16="http://schemas.microsoft.com/office/drawing/2014/main" id="{B50C5F44-F786-4C3C-ABBD-0212DDA800A1}"/>
              </a:ext>
            </a:extLst>
          </p:cNvPr>
          <p:cNvPicPr>
            <a:picLocks noGrp="1" noChangeAspect="1"/>
          </p:cNvPicPr>
          <p:nvPr>
            <p:ph sz="half" idx="2"/>
          </p:nvPr>
        </p:nvPicPr>
        <p:blipFill>
          <a:blip r:embed="rId5">
            <a:extLst>
              <a:ext uri="{28A0092B-C50C-407E-A947-70E740481C1C}">
                <a14:useLocalDpi xmlns:a14="http://schemas.microsoft.com/office/drawing/2010/main" val="0"/>
              </a:ext>
            </a:extLst>
          </a:blip>
          <a:stretch>
            <a:fillRect/>
          </a:stretch>
        </p:blipFill>
        <p:spPr>
          <a:xfrm>
            <a:off x="7681140" y="2454851"/>
            <a:ext cx="2592396" cy="2592396"/>
          </a:xfrm>
        </p:spPr>
      </p:pic>
      <p:pic>
        <p:nvPicPr>
          <p:cNvPr id="22" name="Объект 14">
            <a:extLst>
              <a:ext uri="{FF2B5EF4-FFF2-40B4-BE49-F238E27FC236}">
                <a16:creationId xmlns:a16="http://schemas.microsoft.com/office/drawing/2014/main" id="{C92BD17D-5E5B-4C59-AAEC-BE4775591F9C}"/>
              </a:ext>
            </a:extLst>
          </p:cNvPr>
          <p:cNvPicPr>
            <a:picLocks noGrp="1" noChangeAspect="1"/>
          </p:cNvPicPr>
          <p:nvPr>
            <p:ph sz="quarter" idx="4"/>
          </p:nvPr>
        </p:nvPicPr>
        <p:blipFill>
          <a:blip r:embed="rId6">
            <a:extLst>
              <a:ext uri="{28A0092B-C50C-407E-A947-70E740481C1C}">
                <a14:useLocalDpi xmlns:a14="http://schemas.microsoft.com/office/drawing/2010/main" val="0"/>
              </a:ext>
            </a:extLst>
          </a:blip>
          <a:stretch>
            <a:fillRect/>
          </a:stretch>
        </p:blipFill>
        <p:spPr>
          <a:xfrm>
            <a:off x="9191350" y="3751049"/>
            <a:ext cx="2592396" cy="2592396"/>
          </a:xfrm>
        </p:spPr>
      </p:pic>
    </p:spTree>
    <p:extLst>
      <p:ext uri="{BB962C8B-B14F-4D97-AF65-F5344CB8AC3E}">
        <p14:creationId xmlns:p14="http://schemas.microsoft.com/office/powerpoint/2010/main" val="174560370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9B7B95D-15A3-4158-B5EC-0E99F8B3764E}"/>
              </a:ext>
            </a:extLst>
          </p:cNvPr>
          <p:cNvSpPr>
            <a:spLocks noGrp="1"/>
          </p:cNvSpPr>
          <p:nvPr>
            <p:ph type="title"/>
          </p:nvPr>
        </p:nvSpPr>
        <p:spPr>
          <a:xfrm>
            <a:off x="1141412" y="451719"/>
            <a:ext cx="9905998" cy="1208116"/>
          </a:xfrm>
        </p:spPr>
        <p:txBody>
          <a:bodyPr/>
          <a:lstStyle/>
          <a:p>
            <a:pPr algn="ctr"/>
            <a:r>
              <a:rPr lang="ru-RU" dirty="0"/>
              <a:t>Сравнение точности хэш-функций</a:t>
            </a:r>
            <a:br>
              <a:rPr lang="en-US" dirty="0"/>
            </a:br>
            <a:r>
              <a:rPr lang="ru-RU" dirty="0"/>
              <a:t>Для чёрных часиков</a:t>
            </a:r>
            <a:r>
              <a:rPr lang="en-US" dirty="0"/>
              <a:t> (color photos)</a:t>
            </a:r>
            <a:endParaRPr lang="ru-RU" dirty="0"/>
          </a:p>
        </p:txBody>
      </p:sp>
      <p:graphicFrame>
        <p:nvGraphicFramePr>
          <p:cNvPr id="6" name="Объект 5">
            <a:extLst>
              <a:ext uri="{FF2B5EF4-FFF2-40B4-BE49-F238E27FC236}">
                <a16:creationId xmlns:a16="http://schemas.microsoft.com/office/drawing/2014/main" id="{A2BCC755-7749-4D1F-BB3B-96A19967B0DF}"/>
              </a:ext>
            </a:extLst>
          </p:cNvPr>
          <p:cNvGraphicFramePr>
            <a:graphicFrameLocks noGrp="1"/>
          </p:cNvGraphicFramePr>
          <p:nvPr>
            <p:ph idx="1"/>
            <p:extLst>
              <p:ext uri="{D42A27DB-BD31-4B8C-83A1-F6EECF244321}">
                <p14:modId xmlns:p14="http://schemas.microsoft.com/office/powerpoint/2010/main" val="2615804686"/>
              </p:ext>
            </p:extLst>
          </p:nvPr>
        </p:nvGraphicFramePr>
        <p:xfrm>
          <a:off x="762002" y="1692992"/>
          <a:ext cx="5301698" cy="2551112"/>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8" name="Объект 5">
            <a:extLst>
              <a:ext uri="{FF2B5EF4-FFF2-40B4-BE49-F238E27FC236}">
                <a16:creationId xmlns:a16="http://schemas.microsoft.com/office/drawing/2014/main" id="{741B1EE8-3624-47C8-BB50-4EA0FC366CAF}"/>
              </a:ext>
            </a:extLst>
          </p:cNvPr>
          <p:cNvGraphicFramePr>
            <a:graphicFrameLocks/>
          </p:cNvGraphicFramePr>
          <p:nvPr>
            <p:extLst>
              <p:ext uri="{D42A27DB-BD31-4B8C-83A1-F6EECF244321}">
                <p14:modId xmlns:p14="http://schemas.microsoft.com/office/powerpoint/2010/main" val="2874434090"/>
              </p:ext>
            </p:extLst>
          </p:nvPr>
        </p:nvGraphicFramePr>
        <p:xfrm>
          <a:off x="6399211" y="1692992"/>
          <a:ext cx="5301697" cy="2551112"/>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5" name="Объект 6">
            <a:extLst>
              <a:ext uri="{FF2B5EF4-FFF2-40B4-BE49-F238E27FC236}">
                <a16:creationId xmlns:a16="http://schemas.microsoft.com/office/drawing/2014/main" id="{AB6DF93B-BCB7-43D4-8936-80E97555E5C9}"/>
              </a:ext>
            </a:extLst>
          </p:cNvPr>
          <p:cNvGraphicFramePr>
            <a:graphicFrameLocks/>
          </p:cNvGraphicFramePr>
          <p:nvPr>
            <p:extLst>
              <p:ext uri="{D42A27DB-BD31-4B8C-83A1-F6EECF244321}">
                <p14:modId xmlns:p14="http://schemas.microsoft.com/office/powerpoint/2010/main" val="219900505"/>
              </p:ext>
            </p:extLst>
          </p:nvPr>
        </p:nvGraphicFramePr>
        <p:xfrm>
          <a:off x="707404" y="4179171"/>
          <a:ext cx="5301698" cy="2658181"/>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8" name="Объект 6">
            <a:extLst>
              <a:ext uri="{FF2B5EF4-FFF2-40B4-BE49-F238E27FC236}">
                <a16:creationId xmlns:a16="http://schemas.microsoft.com/office/drawing/2014/main" id="{D6627DF9-E1CC-481C-B6C8-2812B18F6DEC}"/>
              </a:ext>
            </a:extLst>
          </p:cNvPr>
          <p:cNvGraphicFramePr>
            <a:graphicFrameLocks/>
          </p:cNvGraphicFramePr>
          <p:nvPr>
            <p:extLst>
              <p:ext uri="{D42A27DB-BD31-4B8C-83A1-F6EECF244321}">
                <p14:modId xmlns:p14="http://schemas.microsoft.com/office/powerpoint/2010/main" val="1231923607"/>
              </p:ext>
            </p:extLst>
          </p:nvPr>
        </p:nvGraphicFramePr>
        <p:xfrm>
          <a:off x="6421640" y="4199819"/>
          <a:ext cx="5137747" cy="2658181"/>
        </p:xfrm>
        <a:graphic>
          <a:graphicData uri="http://schemas.openxmlformats.org/drawingml/2006/chart">
            <c:chart xmlns:c="http://schemas.openxmlformats.org/drawingml/2006/chart" xmlns:r="http://schemas.openxmlformats.org/officeDocument/2006/relationships" r:id="rId5"/>
          </a:graphicData>
        </a:graphic>
      </p:graphicFrame>
      <p:sp>
        <p:nvSpPr>
          <p:cNvPr id="7" name="Прямоугольник: скругленные углы 6">
            <a:extLst>
              <a:ext uri="{FF2B5EF4-FFF2-40B4-BE49-F238E27FC236}">
                <a16:creationId xmlns:a16="http://schemas.microsoft.com/office/drawing/2014/main" id="{AB14EC96-55DD-4023-B1EA-F1F2CDE4422A}"/>
              </a:ext>
            </a:extLst>
          </p:cNvPr>
          <p:cNvSpPr/>
          <p:nvPr/>
        </p:nvSpPr>
        <p:spPr>
          <a:xfrm>
            <a:off x="6421640" y="4228202"/>
            <a:ext cx="5301697" cy="630046"/>
          </a:xfrm>
          <a:prstGeom prst="roundRect">
            <a:avLst/>
          </a:prstGeom>
          <a:solidFill>
            <a:schemeClr val="accent4">
              <a:alpha val="3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56415953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EA59EF0-9BDC-4521-8FAC-C63C7F583BBA}"/>
              </a:ext>
            </a:extLst>
          </p:cNvPr>
          <p:cNvSpPr>
            <a:spLocks noGrp="1"/>
          </p:cNvSpPr>
          <p:nvPr>
            <p:ph type="title"/>
          </p:nvPr>
        </p:nvSpPr>
        <p:spPr>
          <a:xfrm>
            <a:off x="1141413" y="294426"/>
            <a:ext cx="9905998" cy="1326029"/>
          </a:xfrm>
        </p:spPr>
        <p:txBody>
          <a:bodyPr/>
          <a:lstStyle/>
          <a:p>
            <a:pPr algn="ctr"/>
            <a:r>
              <a:rPr lang="ru-RU" dirty="0"/>
              <a:t>Сравнение точности хэш-функций</a:t>
            </a:r>
            <a:br>
              <a:rPr lang="en-US" dirty="0"/>
            </a:br>
            <a:r>
              <a:rPr lang="ru-RU" dirty="0"/>
              <a:t>Для Чёрных часиков</a:t>
            </a:r>
            <a:r>
              <a:rPr lang="en-US" dirty="0"/>
              <a:t> (Low-quality photos)</a:t>
            </a:r>
            <a:endParaRPr lang="ru-RU" dirty="0"/>
          </a:p>
        </p:txBody>
      </p:sp>
      <p:graphicFrame>
        <p:nvGraphicFramePr>
          <p:cNvPr id="7" name="Объект 6">
            <a:extLst>
              <a:ext uri="{FF2B5EF4-FFF2-40B4-BE49-F238E27FC236}">
                <a16:creationId xmlns:a16="http://schemas.microsoft.com/office/drawing/2014/main" id="{22F85A5E-B6F9-4BFF-89F8-3128BE367D6E}"/>
              </a:ext>
            </a:extLst>
          </p:cNvPr>
          <p:cNvGraphicFramePr>
            <a:graphicFrameLocks noGrp="1"/>
          </p:cNvGraphicFramePr>
          <p:nvPr>
            <p:ph sz="half" idx="1"/>
            <p:extLst>
              <p:ext uri="{D42A27DB-BD31-4B8C-83A1-F6EECF244321}">
                <p14:modId xmlns:p14="http://schemas.microsoft.com/office/powerpoint/2010/main" val="2204511324"/>
              </p:ext>
            </p:extLst>
          </p:nvPr>
        </p:nvGraphicFramePr>
        <p:xfrm>
          <a:off x="826685" y="1620646"/>
          <a:ext cx="4878387" cy="2658181"/>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0" name="Объект 9">
            <a:extLst>
              <a:ext uri="{FF2B5EF4-FFF2-40B4-BE49-F238E27FC236}">
                <a16:creationId xmlns:a16="http://schemas.microsoft.com/office/drawing/2014/main" id="{E036DC92-4DC9-41E7-953B-AA129D3618B7}"/>
              </a:ext>
            </a:extLst>
          </p:cNvPr>
          <p:cNvGraphicFramePr>
            <a:graphicFrameLocks noGrp="1"/>
          </p:cNvGraphicFramePr>
          <p:nvPr>
            <p:ph sz="half" idx="2"/>
            <p:extLst>
              <p:ext uri="{D42A27DB-BD31-4B8C-83A1-F6EECF244321}">
                <p14:modId xmlns:p14="http://schemas.microsoft.com/office/powerpoint/2010/main" val="3985558148"/>
              </p:ext>
            </p:extLst>
          </p:nvPr>
        </p:nvGraphicFramePr>
        <p:xfrm>
          <a:off x="6172200" y="1620838"/>
          <a:ext cx="4875213" cy="2657798"/>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1" name="Объект 6">
            <a:extLst>
              <a:ext uri="{FF2B5EF4-FFF2-40B4-BE49-F238E27FC236}">
                <a16:creationId xmlns:a16="http://schemas.microsoft.com/office/drawing/2014/main" id="{59DCAA86-63B4-4CAC-AECD-AE6DE51B2763}"/>
              </a:ext>
            </a:extLst>
          </p:cNvPr>
          <p:cNvGraphicFramePr>
            <a:graphicFrameLocks/>
          </p:cNvGraphicFramePr>
          <p:nvPr>
            <p:extLst>
              <p:ext uri="{D42A27DB-BD31-4B8C-83A1-F6EECF244321}">
                <p14:modId xmlns:p14="http://schemas.microsoft.com/office/powerpoint/2010/main" val="501036338"/>
              </p:ext>
            </p:extLst>
          </p:nvPr>
        </p:nvGraphicFramePr>
        <p:xfrm>
          <a:off x="826685" y="4199818"/>
          <a:ext cx="4878387" cy="2658181"/>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2" name="Объект 6">
            <a:extLst>
              <a:ext uri="{FF2B5EF4-FFF2-40B4-BE49-F238E27FC236}">
                <a16:creationId xmlns:a16="http://schemas.microsoft.com/office/drawing/2014/main" id="{8F755767-5DFE-48A8-B190-F3EC0731E324}"/>
              </a:ext>
            </a:extLst>
          </p:cNvPr>
          <p:cNvGraphicFramePr>
            <a:graphicFrameLocks/>
          </p:cNvGraphicFramePr>
          <p:nvPr>
            <p:extLst>
              <p:ext uri="{D42A27DB-BD31-4B8C-83A1-F6EECF244321}">
                <p14:modId xmlns:p14="http://schemas.microsoft.com/office/powerpoint/2010/main" val="3388521568"/>
              </p:ext>
            </p:extLst>
          </p:nvPr>
        </p:nvGraphicFramePr>
        <p:xfrm>
          <a:off x="6175374" y="4194314"/>
          <a:ext cx="4878387" cy="2658181"/>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167740630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EA59EF0-9BDC-4521-8FAC-C63C7F583BBA}"/>
              </a:ext>
            </a:extLst>
          </p:cNvPr>
          <p:cNvSpPr>
            <a:spLocks noGrp="1"/>
          </p:cNvSpPr>
          <p:nvPr>
            <p:ph type="title"/>
          </p:nvPr>
        </p:nvSpPr>
        <p:spPr>
          <a:xfrm>
            <a:off x="1141413" y="294426"/>
            <a:ext cx="9905998" cy="1326029"/>
          </a:xfrm>
        </p:spPr>
        <p:txBody>
          <a:bodyPr/>
          <a:lstStyle/>
          <a:p>
            <a:pPr algn="ctr"/>
            <a:r>
              <a:rPr lang="ru-RU" dirty="0"/>
              <a:t>Сравнение точности хэш-функций</a:t>
            </a:r>
            <a:br>
              <a:rPr lang="en-US" dirty="0"/>
            </a:br>
            <a:r>
              <a:rPr lang="ru-RU" dirty="0"/>
              <a:t>Для Чёрных часиков</a:t>
            </a:r>
            <a:r>
              <a:rPr lang="en-US" dirty="0"/>
              <a:t> (low photos)</a:t>
            </a:r>
            <a:endParaRPr lang="ru-RU" dirty="0"/>
          </a:p>
        </p:txBody>
      </p:sp>
      <p:graphicFrame>
        <p:nvGraphicFramePr>
          <p:cNvPr id="7" name="Объект 6">
            <a:extLst>
              <a:ext uri="{FF2B5EF4-FFF2-40B4-BE49-F238E27FC236}">
                <a16:creationId xmlns:a16="http://schemas.microsoft.com/office/drawing/2014/main" id="{22F85A5E-B6F9-4BFF-89F8-3128BE367D6E}"/>
              </a:ext>
            </a:extLst>
          </p:cNvPr>
          <p:cNvGraphicFramePr>
            <a:graphicFrameLocks noGrp="1"/>
          </p:cNvGraphicFramePr>
          <p:nvPr>
            <p:ph sz="half" idx="1"/>
            <p:extLst>
              <p:ext uri="{D42A27DB-BD31-4B8C-83A1-F6EECF244321}">
                <p14:modId xmlns:p14="http://schemas.microsoft.com/office/powerpoint/2010/main" val="3880543216"/>
              </p:ext>
            </p:extLst>
          </p:nvPr>
        </p:nvGraphicFramePr>
        <p:xfrm>
          <a:off x="826685" y="1620646"/>
          <a:ext cx="4878387" cy="2658181"/>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0" name="Объект 9">
            <a:extLst>
              <a:ext uri="{FF2B5EF4-FFF2-40B4-BE49-F238E27FC236}">
                <a16:creationId xmlns:a16="http://schemas.microsoft.com/office/drawing/2014/main" id="{E036DC92-4DC9-41E7-953B-AA129D3618B7}"/>
              </a:ext>
            </a:extLst>
          </p:cNvPr>
          <p:cNvGraphicFramePr>
            <a:graphicFrameLocks noGrp="1"/>
          </p:cNvGraphicFramePr>
          <p:nvPr>
            <p:ph sz="half" idx="2"/>
            <p:extLst>
              <p:ext uri="{D42A27DB-BD31-4B8C-83A1-F6EECF244321}">
                <p14:modId xmlns:p14="http://schemas.microsoft.com/office/powerpoint/2010/main" val="1887620646"/>
              </p:ext>
            </p:extLst>
          </p:nvPr>
        </p:nvGraphicFramePr>
        <p:xfrm>
          <a:off x="6172200" y="1620838"/>
          <a:ext cx="4875213" cy="2657798"/>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6" name="Объект 6">
            <a:extLst>
              <a:ext uri="{FF2B5EF4-FFF2-40B4-BE49-F238E27FC236}">
                <a16:creationId xmlns:a16="http://schemas.microsoft.com/office/drawing/2014/main" id="{0CB2A112-2017-4536-87A1-452153E2CF73}"/>
              </a:ext>
            </a:extLst>
          </p:cNvPr>
          <p:cNvGraphicFramePr>
            <a:graphicFrameLocks/>
          </p:cNvGraphicFramePr>
          <p:nvPr>
            <p:extLst>
              <p:ext uri="{D42A27DB-BD31-4B8C-83A1-F6EECF244321}">
                <p14:modId xmlns:p14="http://schemas.microsoft.com/office/powerpoint/2010/main" val="980006791"/>
              </p:ext>
            </p:extLst>
          </p:nvPr>
        </p:nvGraphicFramePr>
        <p:xfrm>
          <a:off x="6172200" y="4179170"/>
          <a:ext cx="4878387" cy="2658181"/>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5" name="Объект 6">
            <a:extLst>
              <a:ext uri="{FF2B5EF4-FFF2-40B4-BE49-F238E27FC236}">
                <a16:creationId xmlns:a16="http://schemas.microsoft.com/office/drawing/2014/main" id="{54756A42-9F3F-44F2-B71E-608C77530BF7}"/>
              </a:ext>
            </a:extLst>
          </p:cNvPr>
          <p:cNvGraphicFramePr>
            <a:graphicFrameLocks/>
          </p:cNvGraphicFramePr>
          <p:nvPr>
            <p:extLst>
              <p:ext uri="{D42A27DB-BD31-4B8C-83A1-F6EECF244321}">
                <p14:modId xmlns:p14="http://schemas.microsoft.com/office/powerpoint/2010/main" val="3688993304"/>
              </p:ext>
            </p:extLst>
          </p:nvPr>
        </p:nvGraphicFramePr>
        <p:xfrm>
          <a:off x="823511" y="4179171"/>
          <a:ext cx="4878387" cy="2658181"/>
        </p:xfrm>
        <a:graphic>
          <a:graphicData uri="http://schemas.openxmlformats.org/drawingml/2006/chart">
            <c:chart xmlns:c="http://schemas.openxmlformats.org/drawingml/2006/chart" xmlns:r="http://schemas.openxmlformats.org/officeDocument/2006/relationships" r:id="rId5"/>
          </a:graphicData>
        </a:graphic>
      </p:graphicFrame>
      <p:sp>
        <p:nvSpPr>
          <p:cNvPr id="8" name="Прямоугольник: скругленные углы 7">
            <a:extLst>
              <a:ext uri="{FF2B5EF4-FFF2-40B4-BE49-F238E27FC236}">
                <a16:creationId xmlns:a16="http://schemas.microsoft.com/office/drawing/2014/main" id="{BC90DD0E-1A74-4769-8318-DA747E629794}"/>
              </a:ext>
            </a:extLst>
          </p:cNvPr>
          <p:cNvSpPr/>
          <p:nvPr/>
        </p:nvSpPr>
        <p:spPr>
          <a:xfrm>
            <a:off x="823510" y="1620456"/>
            <a:ext cx="4878387" cy="677472"/>
          </a:xfrm>
          <a:prstGeom prst="round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Прямоугольник: скругленные углы 8">
            <a:extLst>
              <a:ext uri="{FF2B5EF4-FFF2-40B4-BE49-F238E27FC236}">
                <a16:creationId xmlns:a16="http://schemas.microsoft.com/office/drawing/2014/main" id="{28B51B8E-6CEA-4FE5-A644-EEA1A7D76387}"/>
              </a:ext>
            </a:extLst>
          </p:cNvPr>
          <p:cNvSpPr/>
          <p:nvPr/>
        </p:nvSpPr>
        <p:spPr>
          <a:xfrm>
            <a:off x="6097088" y="4178787"/>
            <a:ext cx="5025436" cy="1164490"/>
          </a:xfrm>
          <a:prstGeom prst="roundRect">
            <a:avLst/>
          </a:prstGeom>
          <a:solidFill>
            <a:schemeClr val="accent4">
              <a:alpha val="3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15343210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BD7A543-3D6E-43DD-93A7-69012602D236}"/>
              </a:ext>
            </a:extLst>
          </p:cNvPr>
          <p:cNvSpPr>
            <a:spLocks noGrp="1"/>
          </p:cNvSpPr>
          <p:nvPr>
            <p:ph type="title"/>
          </p:nvPr>
        </p:nvSpPr>
        <p:spPr>
          <a:xfrm>
            <a:off x="1143001" y="312728"/>
            <a:ext cx="9905998" cy="1478570"/>
          </a:xfrm>
        </p:spPr>
        <p:txBody>
          <a:bodyPr/>
          <a:lstStyle/>
          <a:p>
            <a:pPr algn="ctr"/>
            <a:r>
              <a:rPr lang="ru-RU" dirty="0"/>
              <a:t>Алгоритмы, которые мы разберём</a:t>
            </a:r>
          </a:p>
        </p:txBody>
      </p:sp>
      <p:graphicFrame>
        <p:nvGraphicFramePr>
          <p:cNvPr id="7" name="Схема 6">
            <a:extLst>
              <a:ext uri="{FF2B5EF4-FFF2-40B4-BE49-F238E27FC236}">
                <a16:creationId xmlns:a16="http://schemas.microsoft.com/office/drawing/2014/main" id="{172365E7-E9E9-41A8-A4F7-89ADF0E58090}"/>
              </a:ext>
            </a:extLst>
          </p:cNvPr>
          <p:cNvGraphicFramePr/>
          <p:nvPr>
            <p:extLst>
              <p:ext uri="{D42A27DB-BD31-4B8C-83A1-F6EECF244321}">
                <p14:modId xmlns:p14="http://schemas.microsoft.com/office/powerpoint/2010/main" val="206075605"/>
              </p:ext>
            </p:extLst>
          </p:nvPr>
        </p:nvGraphicFramePr>
        <p:xfrm>
          <a:off x="1807580" y="1791298"/>
          <a:ext cx="8576839" cy="472247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7686848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E93E1B4-E1B0-4045-B608-6669C036B8A6}"/>
              </a:ext>
            </a:extLst>
          </p:cNvPr>
          <p:cNvSpPr>
            <a:spLocks noGrp="1"/>
          </p:cNvSpPr>
          <p:nvPr>
            <p:ph type="title"/>
          </p:nvPr>
        </p:nvSpPr>
        <p:spPr>
          <a:xfrm>
            <a:off x="1141410" y="536523"/>
            <a:ext cx="9906000" cy="823913"/>
          </a:xfrm>
        </p:spPr>
        <p:txBody>
          <a:bodyPr/>
          <a:lstStyle/>
          <a:p>
            <a:pPr algn="ctr"/>
            <a:r>
              <a:rPr lang="ru-RU" dirty="0"/>
              <a:t>Подопытные Дополнительные фото</a:t>
            </a:r>
          </a:p>
        </p:txBody>
      </p:sp>
      <p:sp>
        <p:nvSpPr>
          <p:cNvPr id="3" name="Текст 2">
            <a:extLst>
              <a:ext uri="{FF2B5EF4-FFF2-40B4-BE49-F238E27FC236}">
                <a16:creationId xmlns:a16="http://schemas.microsoft.com/office/drawing/2014/main" id="{F96BF37D-19B2-459C-827E-76F371051A3A}"/>
              </a:ext>
            </a:extLst>
          </p:cNvPr>
          <p:cNvSpPr>
            <a:spLocks noGrp="1"/>
          </p:cNvSpPr>
          <p:nvPr>
            <p:ph type="body" idx="1"/>
          </p:nvPr>
        </p:nvSpPr>
        <p:spPr>
          <a:xfrm>
            <a:off x="763185" y="1772394"/>
            <a:ext cx="3422663" cy="477089"/>
          </a:xfrm>
        </p:spPr>
        <p:txBody>
          <a:bodyPr/>
          <a:lstStyle/>
          <a:p>
            <a:pPr algn="ctr"/>
            <a:r>
              <a:rPr lang="ru-RU" dirty="0"/>
              <a:t>С </a:t>
            </a:r>
            <a:r>
              <a:rPr lang="ru-RU" dirty="0" err="1"/>
              <a:t>вотермаркой</a:t>
            </a:r>
            <a:endParaRPr lang="ru-RU" dirty="0"/>
          </a:p>
        </p:txBody>
      </p:sp>
      <p:sp>
        <p:nvSpPr>
          <p:cNvPr id="5" name="Текст 4">
            <a:extLst>
              <a:ext uri="{FF2B5EF4-FFF2-40B4-BE49-F238E27FC236}">
                <a16:creationId xmlns:a16="http://schemas.microsoft.com/office/drawing/2014/main" id="{CE634829-A427-48A5-A47F-71EE5DE258B8}"/>
              </a:ext>
            </a:extLst>
          </p:cNvPr>
          <p:cNvSpPr>
            <a:spLocks noGrp="1"/>
          </p:cNvSpPr>
          <p:nvPr>
            <p:ph type="body" sz="quarter" idx="3"/>
          </p:nvPr>
        </p:nvSpPr>
        <p:spPr>
          <a:xfrm>
            <a:off x="4185848" y="1772395"/>
            <a:ext cx="3817123" cy="477089"/>
          </a:xfrm>
        </p:spPr>
        <p:txBody>
          <a:bodyPr/>
          <a:lstStyle/>
          <a:p>
            <a:pPr algn="ctr"/>
            <a:r>
              <a:rPr lang="ru-RU" dirty="0"/>
              <a:t>С гауссовым шумом</a:t>
            </a:r>
          </a:p>
        </p:txBody>
      </p:sp>
      <p:sp>
        <p:nvSpPr>
          <p:cNvPr id="8" name="Текст 2">
            <a:extLst>
              <a:ext uri="{FF2B5EF4-FFF2-40B4-BE49-F238E27FC236}">
                <a16:creationId xmlns:a16="http://schemas.microsoft.com/office/drawing/2014/main" id="{850DA5C8-9787-40C1-97A6-CB1FF1DD7F58}"/>
              </a:ext>
            </a:extLst>
          </p:cNvPr>
          <p:cNvSpPr txBox="1">
            <a:spLocks/>
          </p:cNvSpPr>
          <p:nvPr/>
        </p:nvSpPr>
        <p:spPr>
          <a:xfrm>
            <a:off x="8002971" y="1772394"/>
            <a:ext cx="3422664" cy="477089"/>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SzPct val="125000"/>
              <a:buFont typeface="Arial" panose="020B0604020202020204" pitchFamily="34" charset="0"/>
              <a:buNone/>
              <a:defRPr sz="2400" b="0" kern="1200" cap="all" baseline="0">
                <a:solidFill>
                  <a:schemeClr val="tx1"/>
                </a:solidFill>
                <a:latin typeface="+mn-lt"/>
                <a:ea typeface="+mn-ea"/>
                <a:cs typeface="+mn-cs"/>
              </a:defRPr>
            </a:lvl1pPr>
            <a:lvl2pPr marL="457200" indent="0" algn="l" defTabSz="914400" rtl="0" eaLnBrk="1" latinLnBrk="0" hangingPunct="1">
              <a:lnSpc>
                <a:spcPct val="120000"/>
              </a:lnSpc>
              <a:spcBef>
                <a:spcPts val="500"/>
              </a:spcBef>
              <a:buSzPct val="125000"/>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120000"/>
              </a:lnSpc>
              <a:spcBef>
                <a:spcPts val="500"/>
              </a:spcBef>
              <a:buSzPct val="125000"/>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9pPr>
          </a:lstStyle>
          <a:p>
            <a:pPr algn="ctr"/>
            <a:r>
              <a:rPr lang="ru-RU" dirty="0"/>
              <a:t>Чёрно-белая</a:t>
            </a:r>
          </a:p>
        </p:txBody>
      </p:sp>
      <p:pic>
        <p:nvPicPr>
          <p:cNvPr id="9" name="Объект 8">
            <a:extLst>
              <a:ext uri="{FF2B5EF4-FFF2-40B4-BE49-F238E27FC236}">
                <a16:creationId xmlns:a16="http://schemas.microsoft.com/office/drawing/2014/main" id="{0BB69D1E-5086-412F-B958-385EFD744A4B}"/>
              </a:ext>
            </a:extLst>
          </p:cNvPr>
          <p:cNvPicPr>
            <a:picLocks noGrp="1" noChangeAspect="1"/>
          </p:cNvPicPr>
          <p:nvPr>
            <p:ph sz="quarter" idx="4"/>
          </p:nvPr>
        </p:nvPicPr>
        <p:blipFill rotWithShape="1">
          <a:blip r:embed="rId2">
            <a:extLst>
              <a:ext uri="{28A0092B-C50C-407E-A947-70E740481C1C}">
                <a14:useLocalDpi xmlns:a14="http://schemas.microsoft.com/office/drawing/2010/main" val="0"/>
              </a:ext>
            </a:extLst>
          </a:blip>
          <a:srcRect l="17915" r="17799"/>
          <a:stretch/>
        </p:blipFill>
        <p:spPr>
          <a:xfrm>
            <a:off x="763184" y="2661440"/>
            <a:ext cx="3422663" cy="3422660"/>
          </a:xfrm>
        </p:spPr>
      </p:pic>
      <p:pic>
        <p:nvPicPr>
          <p:cNvPr id="14" name="Объект 13">
            <a:extLst>
              <a:ext uri="{FF2B5EF4-FFF2-40B4-BE49-F238E27FC236}">
                <a16:creationId xmlns:a16="http://schemas.microsoft.com/office/drawing/2014/main" id="{C2CF015B-3E0E-41F2-8BF3-EBF644E61CDA}"/>
              </a:ext>
            </a:extLst>
          </p:cNvPr>
          <p:cNvPicPr>
            <a:picLocks noGrp="1" noChangeAspect="1"/>
          </p:cNvPicPr>
          <p:nvPr>
            <p:ph sz="half" idx="2"/>
          </p:nvPr>
        </p:nvPicPr>
        <p:blipFill rotWithShape="1">
          <a:blip r:embed="rId3">
            <a:extLst>
              <a:ext uri="{28A0092B-C50C-407E-A947-70E740481C1C}">
                <a14:useLocalDpi xmlns:a14="http://schemas.microsoft.com/office/drawing/2010/main" val="0"/>
              </a:ext>
            </a:extLst>
          </a:blip>
          <a:srcRect l="17398" r="18316"/>
          <a:stretch/>
        </p:blipFill>
        <p:spPr>
          <a:xfrm>
            <a:off x="8002971" y="2661441"/>
            <a:ext cx="3422664" cy="3422659"/>
          </a:xfrm>
        </p:spPr>
      </p:pic>
      <p:pic>
        <p:nvPicPr>
          <p:cNvPr id="17" name="Рисунок 16">
            <a:extLst>
              <a:ext uri="{FF2B5EF4-FFF2-40B4-BE49-F238E27FC236}">
                <a16:creationId xmlns:a16="http://schemas.microsoft.com/office/drawing/2014/main" id="{BAD4562F-9FCC-442D-8D8C-F0D9E88DB30F}"/>
              </a:ext>
            </a:extLst>
          </p:cNvPr>
          <p:cNvPicPr>
            <a:picLocks noChangeAspect="1"/>
          </p:cNvPicPr>
          <p:nvPr/>
        </p:nvPicPr>
        <p:blipFill rotWithShape="1">
          <a:blip r:embed="rId4">
            <a:extLst>
              <a:ext uri="{28A0092B-C50C-407E-A947-70E740481C1C}">
                <a14:useLocalDpi xmlns:a14="http://schemas.microsoft.com/office/drawing/2010/main" val="0"/>
              </a:ext>
            </a:extLst>
          </a:blip>
          <a:srcRect l="15726" r="19598"/>
          <a:stretch/>
        </p:blipFill>
        <p:spPr>
          <a:xfrm>
            <a:off x="4372666" y="2661441"/>
            <a:ext cx="3443486" cy="3422659"/>
          </a:xfrm>
          <a:prstGeom prst="rect">
            <a:avLst/>
          </a:prstGeom>
        </p:spPr>
      </p:pic>
    </p:spTree>
    <p:extLst>
      <p:ext uri="{BB962C8B-B14F-4D97-AF65-F5344CB8AC3E}">
        <p14:creationId xmlns:p14="http://schemas.microsoft.com/office/powerpoint/2010/main" val="228200030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1B42731-BC59-4A7A-9974-FC5E0F2612D0}"/>
              </a:ext>
            </a:extLst>
          </p:cNvPr>
          <p:cNvSpPr>
            <a:spLocks noGrp="1"/>
          </p:cNvSpPr>
          <p:nvPr>
            <p:ph type="title"/>
          </p:nvPr>
        </p:nvSpPr>
        <p:spPr>
          <a:xfrm>
            <a:off x="1141410" y="202882"/>
            <a:ext cx="9905998" cy="1478570"/>
          </a:xfrm>
        </p:spPr>
        <p:txBody>
          <a:bodyPr>
            <a:normAutofit fontScale="90000"/>
          </a:bodyPr>
          <a:lstStyle/>
          <a:p>
            <a:pPr algn="ctr"/>
            <a:r>
              <a:rPr lang="ru-RU" dirty="0"/>
              <a:t>Сравнение точности хэш-функций</a:t>
            </a:r>
            <a:br>
              <a:rPr lang="en-US" dirty="0"/>
            </a:br>
            <a:r>
              <a:rPr lang="ru-RU" dirty="0"/>
              <a:t>Для чёрных часиков</a:t>
            </a:r>
            <a:r>
              <a:rPr lang="en-US" dirty="0"/>
              <a:t> (</a:t>
            </a:r>
            <a:r>
              <a:rPr lang="ru-RU" dirty="0"/>
              <a:t>Дополнительные фото</a:t>
            </a:r>
            <a:r>
              <a:rPr lang="en-US" dirty="0"/>
              <a:t>)</a:t>
            </a:r>
            <a:endParaRPr lang="ru-RU" dirty="0"/>
          </a:p>
        </p:txBody>
      </p:sp>
      <p:graphicFrame>
        <p:nvGraphicFramePr>
          <p:cNvPr id="15" name="Объект 14">
            <a:extLst>
              <a:ext uri="{FF2B5EF4-FFF2-40B4-BE49-F238E27FC236}">
                <a16:creationId xmlns:a16="http://schemas.microsoft.com/office/drawing/2014/main" id="{7C4025B6-D50C-4D38-827D-D2E5F83B83B5}"/>
              </a:ext>
            </a:extLst>
          </p:cNvPr>
          <p:cNvGraphicFramePr>
            <a:graphicFrameLocks noGrp="1"/>
          </p:cNvGraphicFramePr>
          <p:nvPr>
            <p:ph sz="half" idx="1"/>
            <p:extLst>
              <p:ext uri="{D42A27DB-BD31-4B8C-83A1-F6EECF244321}">
                <p14:modId xmlns:p14="http://schemas.microsoft.com/office/powerpoint/2010/main" val="699288177"/>
              </p:ext>
            </p:extLst>
          </p:nvPr>
        </p:nvGraphicFramePr>
        <p:xfrm>
          <a:off x="847898" y="4256116"/>
          <a:ext cx="5171904" cy="2601884"/>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9" name="Объект 18">
            <a:extLst>
              <a:ext uri="{FF2B5EF4-FFF2-40B4-BE49-F238E27FC236}">
                <a16:creationId xmlns:a16="http://schemas.microsoft.com/office/drawing/2014/main" id="{B379A738-EBCC-4B9C-9A75-89902C835F4E}"/>
              </a:ext>
            </a:extLst>
          </p:cNvPr>
          <p:cNvGraphicFramePr>
            <a:graphicFrameLocks noGrp="1"/>
          </p:cNvGraphicFramePr>
          <p:nvPr>
            <p:ph sz="half" idx="2"/>
            <p:extLst>
              <p:ext uri="{D42A27DB-BD31-4B8C-83A1-F6EECF244321}">
                <p14:modId xmlns:p14="http://schemas.microsoft.com/office/powerpoint/2010/main" val="620239678"/>
              </p:ext>
            </p:extLst>
          </p:nvPr>
        </p:nvGraphicFramePr>
        <p:xfrm>
          <a:off x="6324596" y="4256116"/>
          <a:ext cx="5171904" cy="2601884"/>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7" name="Объект 18">
            <a:extLst>
              <a:ext uri="{FF2B5EF4-FFF2-40B4-BE49-F238E27FC236}">
                <a16:creationId xmlns:a16="http://schemas.microsoft.com/office/drawing/2014/main" id="{D90D67C2-3F7C-47F3-B743-1DF771D8C7DF}"/>
              </a:ext>
            </a:extLst>
          </p:cNvPr>
          <p:cNvGraphicFramePr>
            <a:graphicFrameLocks/>
          </p:cNvGraphicFramePr>
          <p:nvPr>
            <p:extLst>
              <p:ext uri="{D42A27DB-BD31-4B8C-83A1-F6EECF244321}">
                <p14:modId xmlns:p14="http://schemas.microsoft.com/office/powerpoint/2010/main" val="4024304874"/>
              </p:ext>
            </p:extLst>
          </p:nvPr>
        </p:nvGraphicFramePr>
        <p:xfrm>
          <a:off x="758672" y="1650075"/>
          <a:ext cx="5171904" cy="2601884"/>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8" name="Объект 18">
            <a:extLst>
              <a:ext uri="{FF2B5EF4-FFF2-40B4-BE49-F238E27FC236}">
                <a16:creationId xmlns:a16="http://schemas.microsoft.com/office/drawing/2014/main" id="{4A8F210C-E7B2-4891-B8D9-14DD1774AC9D}"/>
              </a:ext>
            </a:extLst>
          </p:cNvPr>
          <p:cNvGraphicFramePr>
            <a:graphicFrameLocks/>
          </p:cNvGraphicFramePr>
          <p:nvPr>
            <p:extLst>
              <p:ext uri="{D42A27DB-BD31-4B8C-83A1-F6EECF244321}">
                <p14:modId xmlns:p14="http://schemas.microsoft.com/office/powerpoint/2010/main" val="122282529"/>
              </p:ext>
            </p:extLst>
          </p:nvPr>
        </p:nvGraphicFramePr>
        <p:xfrm>
          <a:off x="6324596" y="1650075"/>
          <a:ext cx="5171904" cy="2601884"/>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46538993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201FE6A-D2ED-4341-8385-23C464A9742B}"/>
              </a:ext>
            </a:extLst>
          </p:cNvPr>
          <p:cNvSpPr>
            <a:spLocks noGrp="1"/>
          </p:cNvSpPr>
          <p:nvPr>
            <p:ph type="title"/>
          </p:nvPr>
        </p:nvSpPr>
        <p:spPr>
          <a:xfrm>
            <a:off x="1141413" y="549850"/>
            <a:ext cx="9905998" cy="956282"/>
          </a:xfrm>
        </p:spPr>
        <p:txBody>
          <a:bodyPr/>
          <a:lstStyle/>
          <a:p>
            <a:pPr algn="ctr"/>
            <a:r>
              <a:rPr lang="ru-RU" dirty="0"/>
              <a:t>Вывод №3 о точности хэш-функций</a:t>
            </a:r>
          </a:p>
        </p:txBody>
      </p:sp>
      <p:sp>
        <p:nvSpPr>
          <p:cNvPr id="3" name="Объект 2">
            <a:extLst>
              <a:ext uri="{FF2B5EF4-FFF2-40B4-BE49-F238E27FC236}">
                <a16:creationId xmlns:a16="http://schemas.microsoft.com/office/drawing/2014/main" id="{F95BDB97-9BB3-4ACB-A9A6-829DF091DBB6}"/>
              </a:ext>
            </a:extLst>
          </p:cNvPr>
          <p:cNvSpPr>
            <a:spLocks noGrp="1"/>
          </p:cNvSpPr>
          <p:nvPr>
            <p:ph idx="1"/>
          </p:nvPr>
        </p:nvSpPr>
        <p:spPr>
          <a:xfrm>
            <a:off x="1141413" y="1956967"/>
            <a:ext cx="9621180" cy="4233334"/>
          </a:xfrm>
        </p:spPr>
        <p:txBody>
          <a:bodyPr>
            <a:normAutofit/>
          </a:bodyPr>
          <a:lstStyle/>
          <a:p>
            <a:r>
              <a:rPr lang="ru-RU" sz="2800" dirty="0"/>
              <a:t>Самое большое количество ошибок – у </a:t>
            </a:r>
            <a:r>
              <a:rPr lang="en-US" sz="2800" dirty="0" err="1">
                <a:highlight>
                  <a:srgbClr val="0000FF"/>
                </a:highlight>
              </a:rPr>
              <a:t>aHash</a:t>
            </a:r>
            <a:endParaRPr lang="en-US" sz="2800" dirty="0">
              <a:highlight>
                <a:srgbClr val="0000FF"/>
              </a:highlight>
            </a:endParaRPr>
          </a:p>
          <a:p>
            <a:r>
              <a:rPr lang="ru-RU" sz="2800" dirty="0"/>
              <a:t>Самое маленькое количество ошибок – у </a:t>
            </a:r>
            <a:r>
              <a:rPr lang="en-US" sz="2800" dirty="0" err="1">
                <a:highlight>
                  <a:srgbClr val="0000FF"/>
                </a:highlight>
              </a:rPr>
              <a:t>pHash</a:t>
            </a:r>
            <a:endParaRPr lang="ru-RU" sz="2800" dirty="0">
              <a:highlight>
                <a:srgbClr val="0000FF"/>
              </a:highlight>
            </a:endParaRPr>
          </a:p>
          <a:p>
            <a:r>
              <a:rPr lang="en-US" sz="2800" dirty="0" err="1">
                <a:highlight>
                  <a:srgbClr val="0000FF"/>
                </a:highlight>
              </a:rPr>
              <a:t>dHash</a:t>
            </a:r>
            <a:r>
              <a:rPr lang="en-US" sz="2800" dirty="0"/>
              <a:t> </a:t>
            </a:r>
            <a:r>
              <a:rPr lang="ru-RU" sz="2800" dirty="0"/>
              <a:t>допускает совсем немного ошибок</a:t>
            </a:r>
            <a:endParaRPr lang="en-US" sz="2800" dirty="0"/>
          </a:p>
          <a:p>
            <a:r>
              <a:rPr lang="en-US" sz="2800" dirty="0" err="1">
                <a:highlight>
                  <a:srgbClr val="0000FF"/>
                </a:highlight>
              </a:rPr>
              <a:t>idHash</a:t>
            </a:r>
            <a:r>
              <a:rPr lang="en-US" sz="2800" dirty="0"/>
              <a:t> </a:t>
            </a:r>
            <a:r>
              <a:rPr lang="ru-RU" sz="2800" dirty="0"/>
              <a:t>практически не допускает ошибок</a:t>
            </a:r>
          </a:p>
          <a:p>
            <a:endParaRPr lang="en-US" sz="2800" dirty="0">
              <a:highlight>
                <a:srgbClr val="0000FF"/>
              </a:highlight>
            </a:endParaRPr>
          </a:p>
          <a:p>
            <a:pPr marL="0" indent="0">
              <a:buNone/>
            </a:pPr>
            <a:endParaRPr lang="en-US" sz="3300" dirty="0"/>
          </a:p>
          <a:p>
            <a:endParaRPr lang="ru-RU" sz="2800" dirty="0"/>
          </a:p>
          <a:p>
            <a:endParaRPr lang="ru-RU" sz="2800" dirty="0"/>
          </a:p>
          <a:p>
            <a:endParaRPr lang="ru-RU" sz="2800" dirty="0"/>
          </a:p>
        </p:txBody>
      </p:sp>
    </p:spTree>
    <p:extLst>
      <p:ext uri="{BB962C8B-B14F-4D97-AF65-F5344CB8AC3E}">
        <p14:creationId xmlns:p14="http://schemas.microsoft.com/office/powerpoint/2010/main" val="358620078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069D9CD-DB03-4154-95FD-E924A5E33597}"/>
              </a:ext>
            </a:extLst>
          </p:cNvPr>
          <p:cNvSpPr>
            <a:spLocks noGrp="1"/>
          </p:cNvSpPr>
          <p:nvPr>
            <p:ph type="title"/>
          </p:nvPr>
        </p:nvSpPr>
        <p:spPr>
          <a:xfrm>
            <a:off x="1141412" y="564347"/>
            <a:ext cx="9905998" cy="1294949"/>
          </a:xfrm>
        </p:spPr>
        <p:txBody>
          <a:bodyPr/>
          <a:lstStyle/>
          <a:p>
            <a:pPr algn="ctr"/>
            <a:r>
              <a:rPr lang="ru-RU" dirty="0"/>
              <a:t>Вывод №4 об устойчивости к искажениям хэш-функций </a:t>
            </a:r>
          </a:p>
        </p:txBody>
      </p:sp>
      <p:sp>
        <p:nvSpPr>
          <p:cNvPr id="3" name="Объект 2">
            <a:extLst>
              <a:ext uri="{FF2B5EF4-FFF2-40B4-BE49-F238E27FC236}">
                <a16:creationId xmlns:a16="http://schemas.microsoft.com/office/drawing/2014/main" id="{23DBC119-A180-46E0-BBCC-4E26E90B5BE8}"/>
              </a:ext>
            </a:extLst>
          </p:cNvPr>
          <p:cNvSpPr>
            <a:spLocks noGrp="1"/>
          </p:cNvSpPr>
          <p:nvPr>
            <p:ph idx="1"/>
          </p:nvPr>
        </p:nvSpPr>
        <p:spPr>
          <a:xfrm>
            <a:off x="1141412" y="2207172"/>
            <a:ext cx="9905999" cy="4202095"/>
          </a:xfrm>
        </p:spPr>
        <p:txBody>
          <a:bodyPr>
            <a:normAutofit/>
          </a:bodyPr>
          <a:lstStyle/>
          <a:p>
            <a:r>
              <a:rPr lang="ru-RU" sz="2800" dirty="0"/>
              <a:t>Все графики алгоритмов деградируют с увеличением яркости фото (</a:t>
            </a:r>
            <a:r>
              <a:rPr lang="en-US" sz="2800" dirty="0"/>
              <a:t>color photos)</a:t>
            </a:r>
            <a:endParaRPr lang="ru-RU" sz="2800" dirty="0"/>
          </a:p>
          <a:p>
            <a:r>
              <a:rPr lang="ru-RU" sz="2800" dirty="0"/>
              <a:t>Понижение качества фото никак не влияет на результат работы алгоритмов (</a:t>
            </a:r>
            <a:r>
              <a:rPr lang="en-US" sz="2800" dirty="0"/>
              <a:t>low-quality photos)</a:t>
            </a:r>
          </a:p>
          <a:p>
            <a:r>
              <a:rPr lang="ru-RU" sz="2800" dirty="0"/>
              <a:t>Алгоритмы </a:t>
            </a:r>
            <a:r>
              <a:rPr lang="en-US" sz="2800" dirty="0" err="1">
                <a:highlight>
                  <a:srgbClr val="0000FF"/>
                </a:highlight>
              </a:rPr>
              <a:t>dHash</a:t>
            </a:r>
            <a:r>
              <a:rPr lang="en-US" sz="2800" dirty="0"/>
              <a:t> </a:t>
            </a:r>
            <a:r>
              <a:rPr lang="ru-RU" sz="2800" dirty="0"/>
              <a:t>и </a:t>
            </a:r>
            <a:r>
              <a:rPr lang="en-US" sz="2800" dirty="0" err="1">
                <a:highlight>
                  <a:srgbClr val="0000FF"/>
                </a:highlight>
              </a:rPr>
              <a:t>aHash</a:t>
            </a:r>
            <a:r>
              <a:rPr lang="en-US" sz="2800" dirty="0"/>
              <a:t> </a:t>
            </a:r>
            <a:r>
              <a:rPr lang="ru-RU" sz="2800" dirty="0"/>
              <a:t>чувствительны к растяжению фото (</a:t>
            </a:r>
            <a:r>
              <a:rPr lang="en-US" sz="2800" dirty="0"/>
              <a:t>low photos)</a:t>
            </a:r>
            <a:endParaRPr lang="ru-RU" sz="2800" dirty="0"/>
          </a:p>
          <a:p>
            <a:r>
              <a:rPr lang="en-US" sz="2800" dirty="0" err="1">
                <a:highlight>
                  <a:srgbClr val="0000FF"/>
                </a:highlight>
              </a:rPr>
              <a:t>pHash</a:t>
            </a:r>
            <a:r>
              <a:rPr lang="en-US" sz="2800" dirty="0"/>
              <a:t> </a:t>
            </a:r>
            <a:r>
              <a:rPr lang="ru-RU" sz="2800" dirty="0"/>
              <a:t>устойчив к различным искажениям фото</a:t>
            </a:r>
            <a:endParaRPr lang="en-US" sz="2800" dirty="0"/>
          </a:p>
        </p:txBody>
      </p:sp>
    </p:spTree>
    <p:extLst>
      <p:ext uri="{BB962C8B-B14F-4D97-AF65-F5344CB8AC3E}">
        <p14:creationId xmlns:p14="http://schemas.microsoft.com/office/powerpoint/2010/main" val="141116583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C4D4503-C618-4608-A374-D532F2EAA3EC}"/>
              </a:ext>
            </a:extLst>
          </p:cNvPr>
          <p:cNvSpPr>
            <a:spLocks noGrp="1"/>
          </p:cNvSpPr>
          <p:nvPr>
            <p:ph type="title"/>
          </p:nvPr>
        </p:nvSpPr>
        <p:spPr>
          <a:xfrm>
            <a:off x="1143001" y="394998"/>
            <a:ext cx="9905998" cy="986762"/>
          </a:xfrm>
        </p:spPr>
        <p:txBody>
          <a:bodyPr>
            <a:normAutofit/>
          </a:bodyPr>
          <a:lstStyle/>
          <a:p>
            <a:pPr algn="ctr"/>
            <a:r>
              <a:rPr lang="ru-RU" sz="5400" dirty="0"/>
              <a:t>заключение</a:t>
            </a:r>
          </a:p>
        </p:txBody>
      </p:sp>
      <p:graphicFrame>
        <p:nvGraphicFramePr>
          <p:cNvPr id="4" name="Объект 3">
            <a:extLst>
              <a:ext uri="{FF2B5EF4-FFF2-40B4-BE49-F238E27FC236}">
                <a16:creationId xmlns:a16="http://schemas.microsoft.com/office/drawing/2014/main" id="{00D7BC35-51F5-4630-9AAA-03E4EFB75880}"/>
              </a:ext>
            </a:extLst>
          </p:cNvPr>
          <p:cNvGraphicFramePr>
            <a:graphicFrameLocks noGrp="1"/>
          </p:cNvGraphicFramePr>
          <p:nvPr>
            <p:ph idx="1"/>
            <p:extLst>
              <p:ext uri="{D42A27DB-BD31-4B8C-83A1-F6EECF244321}">
                <p14:modId xmlns:p14="http://schemas.microsoft.com/office/powerpoint/2010/main" val="3504297093"/>
              </p:ext>
            </p:extLst>
          </p:nvPr>
        </p:nvGraphicFramePr>
        <p:xfrm>
          <a:off x="284480" y="1452880"/>
          <a:ext cx="11623040" cy="501012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3974678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Рисунок 11" descr="Семь небольших маргаритки">
            <a:extLst>
              <a:ext uri="{FF2B5EF4-FFF2-40B4-BE49-F238E27FC236}">
                <a16:creationId xmlns:a16="http://schemas.microsoft.com/office/drawing/2014/main" id="{D7F00456-287E-46FF-A84C-EDABDC9DC2F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917772">
            <a:off x="1068018" y="-1888015"/>
            <a:ext cx="10055961" cy="10055961"/>
          </a:xfrm>
          <a:prstGeom prst="rect">
            <a:avLst/>
          </a:prstGeom>
        </p:spPr>
      </p:pic>
      <p:pic>
        <p:nvPicPr>
          <p:cNvPr id="11" name="Рисунок 10" descr="Семь небольших маргаритки">
            <a:extLst>
              <a:ext uri="{FF2B5EF4-FFF2-40B4-BE49-F238E27FC236}">
                <a16:creationId xmlns:a16="http://schemas.microsoft.com/office/drawing/2014/main" id="{70D22F77-9530-4B2B-B2A1-469E336F455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9454688">
            <a:off x="-699680" y="-769579"/>
            <a:ext cx="4503558" cy="4503558"/>
          </a:xfrm>
          <a:prstGeom prst="rect">
            <a:avLst/>
          </a:prstGeom>
        </p:spPr>
      </p:pic>
      <p:pic>
        <p:nvPicPr>
          <p:cNvPr id="10" name="Рисунок 9" descr="Семь небольших маргаритки">
            <a:extLst>
              <a:ext uri="{FF2B5EF4-FFF2-40B4-BE49-F238E27FC236}">
                <a16:creationId xmlns:a16="http://schemas.microsoft.com/office/drawing/2014/main" id="{72C713D0-ECBF-4E58-8176-1EF93D8EADB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917772">
            <a:off x="7581188" y="-956893"/>
            <a:ext cx="5362767" cy="5362767"/>
          </a:xfrm>
          <a:prstGeom prst="rect">
            <a:avLst/>
          </a:prstGeom>
        </p:spPr>
      </p:pic>
      <p:sp>
        <p:nvSpPr>
          <p:cNvPr id="2" name="Заголовок 1">
            <a:extLst>
              <a:ext uri="{FF2B5EF4-FFF2-40B4-BE49-F238E27FC236}">
                <a16:creationId xmlns:a16="http://schemas.microsoft.com/office/drawing/2014/main" id="{6E6B2008-0F35-4663-827C-71BFBFF6F959}"/>
              </a:ext>
            </a:extLst>
          </p:cNvPr>
          <p:cNvSpPr>
            <a:spLocks noGrp="1"/>
          </p:cNvSpPr>
          <p:nvPr>
            <p:ph type="title"/>
          </p:nvPr>
        </p:nvSpPr>
        <p:spPr>
          <a:xfrm>
            <a:off x="1143000" y="535230"/>
            <a:ext cx="9905998" cy="1189261"/>
          </a:xfrm>
        </p:spPr>
        <p:txBody>
          <a:bodyPr/>
          <a:lstStyle/>
          <a:p>
            <a:pPr algn="ctr"/>
            <a:r>
              <a:rPr lang="ru-RU" dirty="0"/>
              <a:t>Мой личный топ хэш-функций</a:t>
            </a:r>
          </a:p>
        </p:txBody>
      </p:sp>
      <p:graphicFrame>
        <p:nvGraphicFramePr>
          <p:cNvPr id="4" name="Объект 3">
            <a:extLst>
              <a:ext uri="{FF2B5EF4-FFF2-40B4-BE49-F238E27FC236}">
                <a16:creationId xmlns:a16="http://schemas.microsoft.com/office/drawing/2014/main" id="{A7796BDC-AE7C-4486-9AED-703217811443}"/>
              </a:ext>
            </a:extLst>
          </p:cNvPr>
          <p:cNvGraphicFramePr>
            <a:graphicFrameLocks noGrp="1"/>
          </p:cNvGraphicFramePr>
          <p:nvPr>
            <p:ph idx="1"/>
            <p:extLst>
              <p:ext uri="{D42A27DB-BD31-4B8C-83A1-F6EECF244321}">
                <p14:modId xmlns:p14="http://schemas.microsoft.com/office/powerpoint/2010/main" val="330199695"/>
              </p:ext>
            </p:extLst>
          </p:nvPr>
        </p:nvGraphicFramePr>
        <p:xfrm>
          <a:off x="1929427" y="2018782"/>
          <a:ext cx="8333145" cy="3899338"/>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pic>
        <p:nvPicPr>
          <p:cNvPr id="6" name="Рисунок 5" descr="Чашка Кубок">
            <a:extLst>
              <a:ext uri="{FF2B5EF4-FFF2-40B4-BE49-F238E27FC236}">
                <a16:creationId xmlns:a16="http://schemas.microsoft.com/office/drawing/2014/main" id="{E6804DDC-6C32-4B53-AE4E-612AB737A286}"/>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976572" y="3139966"/>
            <a:ext cx="4572000" cy="4572000"/>
          </a:xfrm>
          <a:prstGeom prst="rect">
            <a:avLst/>
          </a:prstGeom>
        </p:spPr>
      </p:pic>
      <p:pic>
        <p:nvPicPr>
          <p:cNvPr id="8" name="Рисунок 7" descr="Выноски с бунтинг и конфетти">
            <a:extLst>
              <a:ext uri="{FF2B5EF4-FFF2-40B4-BE49-F238E27FC236}">
                <a16:creationId xmlns:a16="http://schemas.microsoft.com/office/drawing/2014/main" id="{A3FF26AD-66FC-4301-823C-83DD75DD772E}"/>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rot="21078554">
            <a:off x="-408305" y="3720421"/>
            <a:ext cx="3102611" cy="3102611"/>
          </a:xfrm>
          <a:prstGeom prst="rect">
            <a:avLst/>
          </a:prstGeom>
        </p:spPr>
      </p:pic>
    </p:spTree>
    <p:extLst>
      <p:ext uri="{BB962C8B-B14F-4D97-AF65-F5344CB8AC3E}">
        <p14:creationId xmlns:p14="http://schemas.microsoft.com/office/powerpoint/2010/main" val="388303343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4FFE02B-F372-4124-8AB7-83BA43A01680}"/>
              </a:ext>
            </a:extLst>
          </p:cNvPr>
          <p:cNvSpPr>
            <a:spLocks noGrp="1"/>
          </p:cNvSpPr>
          <p:nvPr>
            <p:ph type="title"/>
          </p:nvPr>
        </p:nvSpPr>
        <p:spPr>
          <a:xfrm>
            <a:off x="1143001" y="2351048"/>
            <a:ext cx="9905998" cy="1478570"/>
          </a:xfrm>
        </p:spPr>
        <p:txBody>
          <a:bodyPr>
            <a:normAutofit/>
          </a:bodyPr>
          <a:lstStyle/>
          <a:p>
            <a:pPr algn="ctr"/>
            <a:r>
              <a:rPr lang="ru-RU" sz="6000" dirty="0"/>
              <a:t>Спасибо за внимание!</a:t>
            </a:r>
          </a:p>
        </p:txBody>
      </p:sp>
    </p:spTree>
    <p:extLst>
      <p:ext uri="{BB962C8B-B14F-4D97-AF65-F5344CB8AC3E}">
        <p14:creationId xmlns:p14="http://schemas.microsoft.com/office/powerpoint/2010/main" val="29695056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6E596AF-3653-419D-B83B-A455614BAC76}"/>
              </a:ext>
            </a:extLst>
          </p:cNvPr>
          <p:cNvSpPr>
            <a:spLocks noGrp="1"/>
          </p:cNvSpPr>
          <p:nvPr>
            <p:ph type="title"/>
          </p:nvPr>
        </p:nvSpPr>
        <p:spPr>
          <a:xfrm>
            <a:off x="1141410" y="398599"/>
            <a:ext cx="9905998" cy="782019"/>
          </a:xfrm>
        </p:spPr>
        <p:txBody>
          <a:bodyPr>
            <a:normAutofit fontScale="90000"/>
          </a:bodyPr>
          <a:lstStyle/>
          <a:p>
            <a:pPr algn="ctr"/>
            <a:r>
              <a:rPr lang="en-US" sz="5400" dirty="0" err="1"/>
              <a:t>aHash</a:t>
            </a:r>
            <a:r>
              <a:rPr lang="ru-RU" sz="5400" dirty="0"/>
              <a:t> (</a:t>
            </a:r>
            <a:r>
              <a:rPr lang="en-US" sz="5400" dirty="0"/>
              <a:t>Average Hash</a:t>
            </a:r>
            <a:r>
              <a:rPr lang="ru-RU" sz="5400" dirty="0"/>
              <a:t>)</a:t>
            </a:r>
            <a:endParaRPr lang="ru-RU" dirty="0"/>
          </a:p>
        </p:txBody>
      </p:sp>
      <p:sp>
        <p:nvSpPr>
          <p:cNvPr id="3" name="Объект 2">
            <a:extLst>
              <a:ext uri="{FF2B5EF4-FFF2-40B4-BE49-F238E27FC236}">
                <a16:creationId xmlns:a16="http://schemas.microsoft.com/office/drawing/2014/main" id="{35E97791-1147-4AC6-83DC-D88EC89ED1DC}"/>
              </a:ext>
            </a:extLst>
          </p:cNvPr>
          <p:cNvSpPr>
            <a:spLocks noGrp="1"/>
          </p:cNvSpPr>
          <p:nvPr>
            <p:ph sz="half" idx="1"/>
          </p:nvPr>
        </p:nvSpPr>
        <p:spPr>
          <a:xfrm>
            <a:off x="804333" y="1377387"/>
            <a:ext cx="5215466" cy="4884517"/>
          </a:xfrm>
        </p:spPr>
        <p:txBody>
          <a:bodyPr>
            <a:normAutofit fontScale="92500" lnSpcReduction="10000"/>
          </a:bodyPr>
          <a:lstStyle/>
          <a:p>
            <a:r>
              <a:rPr lang="ru-RU" sz="2800" dirty="0" err="1"/>
              <a:t>aHash</a:t>
            </a:r>
            <a:r>
              <a:rPr lang="ru-RU" sz="2800" dirty="0"/>
              <a:t> – средняя хэш-функция.</a:t>
            </a:r>
          </a:p>
          <a:p>
            <a:r>
              <a:rPr lang="ru-RU" sz="2800" dirty="0"/>
              <a:t>Алгоритм усреднения хэша использует низкочастотные изображения, чтобы создать хэш 64-битной подписи. К сожалению, </a:t>
            </a:r>
            <a:r>
              <a:rPr lang="ru-RU" sz="2800" dirty="0" err="1"/>
              <a:t>aHash</a:t>
            </a:r>
            <a:r>
              <a:rPr lang="ru-RU" sz="2800" dirty="0"/>
              <a:t> генерирует большое число зачастую ложных срабатываний.</a:t>
            </a:r>
          </a:p>
          <a:p>
            <a:r>
              <a:rPr lang="ru-RU" sz="2800" dirty="0" err="1"/>
              <a:t>aHash</a:t>
            </a:r>
            <a:r>
              <a:rPr lang="ru-RU" sz="2800" dirty="0"/>
              <a:t> работает быстро, но очень не точно.</a:t>
            </a:r>
          </a:p>
        </p:txBody>
      </p:sp>
      <p:graphicFrame>
        <p:nvGraphicFramePr>
          <p:cNvPr id="5" name="Объект 4">
            <a:extLst>
              <a:ext uri="{FF2B5EF4-FFF2-40B4-BE49-F238E27FC236}">
                <a16:creationId xmlns:a16="http://schemas.microsoft.com/office/drawing/2014/main" id="{94A495FD-F160-42AE-88F8-EBEE3A1AEA3C}"/>
              </a:ext>
            </a:extLst>
          </p:cNvPr>
          <p:cNvGraphicFramePr>
            <a:graphicFrameLocks noGrp="1"/>
          </p:cNvGraphicFramePr>
          <p:nvPr>
            <p:ph sz="half" idx="2"/>
            <p:extLst>
              <p:ext uri="{D42A27DB-BD31-4B8C-83A1-F6EECF244321}">
                <p14:modId xmlns:p14="http://schemas.microsoft.com/office/powerpoint/2010/main" val="3498476354"/>
              </p:ext>
            </p:extLst>
          </p:nvPr>
        </p:nvGraphicFramePr>
        <p:xfrm>
          <a:off x="6169021" y="1253067"/>
          <a:ext cx="5383190" cy="50088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377402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4EB42E4-13A9-4FEA-A0E6-57F10D5C90EC}"/>
              </a:ext>
            </a:extLst>
          </p:cNvPr>
          <p:cNvSpPr>
            <a:spLocks noGrp="1"/>
          </p:cNvSpPr>
          <p:nvPr>
            <p:ph type="title"/>
          </p:nvPr>
        </p:nvSpPr>
        <p:spPr>
          <a:xfrm>
            <a:off x="1141410" y="406852"/>
            <a:ext cx="9905998" cy="863149"/>
          </a:xfrm>
        </p:spPr>
        <p:txBody>
          <a:bodyPr>
            <a:normAutofit/>
          </a:bodyPr>
          <a:lstStyle/>
          <a:p>
            <a:pPr algn="ctr"/>
            <a:r>
              <a:rPr lang="en-US" sz="4800" dirty="0" err="1"/>
              <a:t>Phash</a:t>
            </a:r>
            <a:r>
              <a:rPr lang="en-US" sz="4800" dirty="0"/>
              <a:t> (Perceptual Hash)</a:t>
            </a:r>
            <a:endParaRPr lang="ru-RU" sz="4800" dirty="0"/>
          </a:p>
        </p:txBody>
      </p:sp>
      <p:sp>
        <p:nvSpPr>
          <p:cNvPr id="3" name="Объект 2">
            <a:extLst>
              <a:ext uri="{FF2B5EF4-FFF2-40B4-BE49-F238E27FC236}">
                <a16:creationId xmlns:a16="http://schemas.microsoft.com/office/drawing/2014/main" id="{0C95ECA4-1ABA-4BC2-9312-AD1CB1626FDB}"/>
              </a:ext>
            </a:extLst>
          </p:cNvPr>
          <p:cNvSpPr>
            <a:spLocks noGrp="1"/>
          </p:cNvSpPr>
          <p:nvPr>
            <p:ph sz="half" idx="1"/>
          </p:nvPr>
        </p:nvSpPr>
        <p:spPr>
          <a:xfrm>
            <a:off x="803815" y="1340319"/>
            <a:ext cx="5290594" cy="5021380"/>
          </a:xfrm>
        </p:spPr>
        <p:txBody>
          <a:bodyPr>
            <a:normAutofit/>
          </a:bodyPr>
          <a:lstStyle/>
          <a:p>
            <a:r>
              <a:rPr lang="ru-RU" dirty="0" err="1"/>
              <a:t>pHash</a:t>
            </a:r>
            <a:r>
              <a:rPr lang="ru-RU" dirty="0"/>
              <a:t> – один из лучших алгоритмов с наиболее актуальными результатами.</a:t>
            </a:r>
          </a:p>
          <a:p>
            <a:r>
              <a:rPr lang="ru-RU" dirty="0"/>
              <a:t>В общем случае </a:t>
            </a:r>
            <a:r>
              <a:rPr lang="ru-RU" dirty="0" err="1"/>
              <a:t>pHash</a:t>
            </a:r>
            <a:r>
              <a:rPr lang="ru-RU" dirty="0"/>
              <a:t> способен проверить идентичность картинки даже если на нее была нанесена небольшая копирайт метка. Нечувствителен к цвету, контрастности, яркости, размеру и даже к слабым геометрическим изменениям.</a:t>
            </a:r>
          </a:p>
        </p:txBody>
      </p:sp>
      <p:graphicFrame>
        <p:nvGraphicFramePr>
          <p:cNvPr id="5" name="Объект 4">
            <a:extLst>
              <a:ext uri="{FF2B5EF4-FFF2-40B4-BE49-F238E27FC236}">
                <a16:creationId xmlns:a16="http://schemas.microsoft.com/office/drawing/2014/main" id="{6C83A380-0654-414B-9151-EF9E66B06253}"/>
              </a:ext>
            </a:extLst>
          </p:cNvPr>
          <p:cNvGraphicFramePr>
            <a:graphicFrameLocks noGrp="1"/>
          </p:cNvGraphicFramePr>
          <p:nvPr>
            <p:ph sz="half" idx="2"/>
            <p:extLst>
              <p:ext uri="{D42A27DB-BD31-4B8C-83A1-F6EECF244321}">
                <p14:modId xmlns:p14="http://schemas.microsoft.com/office/powerpoint/2010/main" val="533648131"/>
              </p:ext>
            </p:extLst>
          </p:nvPr>
        </p:nvGraphicFramePr>
        <p:xfrm>
          <a:off x="5738809" y="1340319"/>
          <a:ext cx="5985933" cy="518114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051376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4EB42E4-13A9-4FEA-A0E6-57F10D5C90EC}"/>
              </a:ext>
            </a:extLst>
          </p:cNvPr>
          <p:cNvSpPr>
            <a:spLocks noGrp="1"/>
          </p:cNvSpPr>
          <p:nvPr>
            <p:ph type="title"/>
          </p:nvPr>
        </p:nvSpPr>
        <p:spPr>
          <a:xfrm>
            <a:off x="1141410" y="234089"/>
            <a:ext cx="10193384" cy="947815"/>
          </a:xfrm>
        </p:spPr>
        <p:txBody>
          <a:bodyPr>
            <a:normAutofit/>
          </a:bodyPr>
          <a:lstStyle/>
          <a:p>
            <a:pPr algn="ctr"/>
            <a:r>
              <a:rPr lang="en-US" sz="4800" dirty="0" err="1"/>
              <a:t>dhash</a:t>
            </a:r>
            <a:r>
              <a:rPr lang="en-US" sz="4800" dirty="0"/>
              <a:t> (Difference Hash)</a:t>
            </a:r>
            <a:endParaRPr lang="ru-RU" sz="4800" dirty="0"/>
          </a:p>
        </p:txBody>
      </p:sp>
      <p:sp>
        <p:nvSpPr>
          <p:cNvPr id="3" name="Объект 2">
            <a:extLst>
              <a:ext uri="{FF2B5EF4-FFF2-40B4-BE49-F238E27FC236}">
                <a16:creationId xmlns:a16="http://schemas.microsoft.com/office/drawing/2014/main" id="{0C95ECA4-1ABA-4BC2-9312-AD1CB1626FDB}"/>
              </a:ext>
            </a:extLst>
          </p:cNvPr>
          <p:cNvSpPr>
            <a:spLocks noGrp="1"/>
          </p:cNvSpPr>
          <p:nvPr>
            <p:ph sz="half" idx="1"/>
          </p:nvPr>
        </p:nvSpPr>
        <p:spPr>
          <a:xfrm>
            <a:off x="685801" y="1320799"/>
            <a:ext cx="5257800" cy="5164215"/>
          </a:xfrm>
        </p:spPr>
        <p:txBody>
          <a:bodyPr>
            <a:normAutofit fontScale="92500"/>
          </a:bodyPr>
          <a:lstStyle/>
          <a:p>
            <a:r>
              <a:rPr lang="ru-RU" dirty="0"/>
              <a:t>Идея </a:t>
            </a:r>
            <a:r>
              <a:rPr lang="ru-RU" dirty="0" err="1"/>
              <a:t>dHash</a:t>
            </a:r>
            <a:r>
              <a:rPr lang="ru-RU" dirty="0"/>
              <a:t> заключается в том, что вы изменяете размер исходного изображения до 8x9, а затем преобразуете его в массив бит размером 8x8 - каждый из них указывает, является ли соответствующий пиксель ярче или темнее, чем тот, что справа (или слева). Затем вы применяете расстояние Хэмминга к таким массивам, чтобы измерить, насколько они отличаются друг от друга.</a:t>
            </a:r>
          </a:p>
        </p:txBody>
      </p:sp>
      <p:graphicFrame>
        <p:nvGraphicFramePr>
          <p:cNvPr id="5" name="Объект 4">
            <a:extLst>
              <a:ext uri="{FF2B5EF4-FFF2-40B4-BE49-F238E27FC236}">
                <a16:creationId xmlns:a16="http://schemas.microsoft.com/office/drawing/2014/main" id="{19A6657D-135D-4660-B5FA-B939B99B8133}"/>
              </a:ext>
            </a:extLst>
          </p:cNvPr>
          <p:cNvGraphicFramePr>
            <a:graphicFrameLocks noGrp="1"/>
          </p:cNvGraphicFramePr>
          <p:nvPr>
            <p:ph sz="half" idx="2"/>
            <p:extLst>
              <p:ext uri="{D42A27DB-BD31-4B8C-83A1-F6EECF244321}">
                <p14:modId xmlns:p14="http://schemas.microsoft.com/office/powerpoint/2010/main" val="4174506612"/>
              </p:ext>
            </p:extLst>
          </p:nvPr>
        </p:nvGraphicFramePr>
        <p:xfrm>
          <a:off x="6172203" y="1320800"/>
          <a:ext cx="5162591" cy="516421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90329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4EB42E4-13A9-4FEA-A0E6-57F10D5C90EC}"/>
              </a:ext>
            </a:extLst>
          </p:cNvPr>
          <p:cNvSpPr>
            <a:spLocks noGrp="1"/>
          </p:cNvSpPr>
          <p:nvPr>
            <p:ph type="title"/>
          </p:nvPr>
        </p:nvSpPr>
        <p:spPr>
          <a:xfrm>
            <a:off x="1141410" y="415318"/>
            <a:ext cx="9905998" cy="786949"/>
          </a:xfrm>
        </p:spPr>
        <p:txBody>
          <a:bodyPr>
            <a:normAutofit/>
          </a:bodyPr>
          <a:lstStyle/>
          <a:p>
            <a:pPr algn="ctr"/>
            <a:r>
              <a:rPr lang="en-US" sz="4000" dirty="0" err="1"/>
              <a:t>idhash</a:t>
            </a:r>
            <a:r>
              <a:rPr lang="en-US" sz="4000" dirty="0"/>
              <a:t> (the Important Difference Hash)</a:t>
            </a:r>
            <a:endParaRPr lang="ru-RU" sz="4000" dirty="0"/>
          </a:p>
        </p:txBody>
      </p:sp>
      <p:sp>
        <p:nvSpPr>
          <p:cNvPr id="3" name="Объект 2">
            <a:extLst>
              <a:ext uri="{FF2B5EF4-FFF2-40B4-BE49-F238E27FC236}">
                <a16:creationId xmlns:a16="http://schemas.microsoft.com/office/drawing/2014/main" id="{0C95ECA4-1ABA-4BC2-9312-AD1CB1626FDB}"/>
              </a:ext>
            </a:extLst>
          </p:cNvPr>
          <p:cNvSpPr>
            <a:spLocks noGrp="1"/>
          </p:cNvSpPr>
          <p:nvPr>
            <p:ph sz="half" idx="1"/>
          </p:nvPr>
        </p:nvSpPr>
        <p:spPr>
          <a:xfrm>
            <a:off x="451413" y="1354239"/>
            <a:ext cx="5720788" cy="5088443"/>
          </a:xfrm>
        </p:spPr>
        <p:txBody>
          <a:bodyPr>
            <a:noAutofit/>
          </a:bodyPr>
          <a:lstStyle/>
          <a:p>
            <a:r>
              <a:rPr lang="ru-RU" sz="1650" dirty="0"/>
              <a:t>Основным улучшением по сравнению с </a:t>
            </a:r>
            <a:r>
              <a:rPr lang="ru-RU" sz="1650" dirty="0" err="1"/>
              <a:t>dHash</a:t>
            </a:r>
            <a:r>
              <a:rPr lang="ru-RU" sz="1650" dirty="0"/>
              <a:t> являются данные о "важности", которые делают его нечувствительным к алгоритму изменения размера и возможным ошибкам из-за преобразования цветовой схемы. Это массив из дополнительных 64 битов, который сообщает функции сравнения, какая половина из 64 битов важна (когда разница между соседними данными была достаточно значительной), а какая нет. Таким образом, сравнивается не каждый бит в отпечатке, а только половина из них.</a:t>
            </a:r>
          </a:p>
          <a:p>
            <a:r>
              <a:rPr lang="ru-RU" sz="1650" dirty="0"/>
              <a:t>Другими улучшениями являются:</a:t>
            </a:r>
          </a:p>
          <a:p>
            <a:pPr lvl="1">
              <a:buFont typeface="Tw Cen MT" panose="020B0602020104020603" pitchFamily="34" charset="0"/>
              <a:buChar char="—"/>
            </a:pPr>
            <a:r>
              <a:rPr lang="en-US" sz="1650" dirty="0"/>
              <a:t> </a:t>
            </a:r>
            <a:r>
              <a:rPr lang="ru-RU" sz="1650" dirty="0"/>
              <a:t>Он выполняет вычитание не только по горизонтали, но и по вертикали, что добавляет еще 128 бит.</a:t>
            </a:r>
          </a:p>
          <a:p>
            <a:pPr lvl="1">
              <a:buFont typeface="Tw Cen MT" panose="020B0602020104020603" pitchFamily="34" charset="0"/>
              <a:buChar char="—"/>
            </a:pPr>
            <a:r>
              <a:rPr lang="en-US" sz="1650" dirty="0"/>
              <a:t> </a:t>
            </a:r>
            <a:r>
              <a:rPr lang="ru-RU" sz="1650" dirty="0"/>
              <a:t>Вместо изменения размера до 8x9 он изменяет размер до 8x8 и помещает изображение на тор.</a:t>
            </a:r>
          </a:p>
        </p:txBody>
      </p:sp>
      <p:graphicFrame>
        <p:nvGraphicFramePr>
          <p:cNvPr id="5" name="Объект 4">
            <a:extLst>
              <a:ext uri="{FF2B5EF4-FFF2-40B4-BE49-F238E27FC236}">
                <a16:creationId xmlns:a16="http://schemas.microsoft.com/office/drawing/2014/main" id="{77CE7BCF-4EC6-4B74-9ED5-1F98826F1ADC}"/>
              </a:ext>
            </a:extLst>
          </p:cNvPr>
          <p:cNvGraphicFramePr>
            <a:graphicFrameLocks noGrp="1"/>
          </p:cNvGraphicFramePr>
          <p:nvPr>
            <p:ph sz="half" idx="2"/>
            <p:extLst>
              <p:ext uri="{D42A27DB-BD31-4B8C-83A1-F6EECF244321}">
                <p14:modId xmlns:p14="http://schemas.microsoft.com/office/powerpoint/2010/main" val="3611424090"/>
              </p:ext>
            </p:extLst>
          </p:nvPr>
        </p:nvGraphicFramePr>
        <p:xfrm>
          <a:off x="6096000" y="1354239"/>
          <a:ext cx="5538485" cy="508844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807795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065DF38-B4EB-40BA-ABD5-BE0463950A4A}"/>
              </a:ext>
            </a:extLst>
          </p:cNvPr>
          <p:cNvSpPr>
            <a:spLocks noGrp="1"/>
          </p:cNvSpPr>
          <p:nvPr>
            <p:ph type="title"/>
          </p:nvPr>
        </p:nvSpPr>
        <p:spPr>
          <a:xfrm>
            <a:off x="1143001" y="285383"/>
            <a:ext cx="9905998" cy="854525"/>
          </a:xfrm>
        </p:spPr>
        <p:txBody>
          <a:bodyPr/>
          <a:lstStyle/>
          <a:p>
            <a:pPr algn="ctr"/>
            <a:r>
              <a:rPr lang="en-US" sz="3600" dirty="0" err="1"/>
              <a:t>idhash</a:t>
            </a:r>
            <a:r>
              <a:rPr lang="en-US" sz="3600" dirty="0"/>
              <a:t> (the Important Difference Hash)</a:t>
            </a:r>
            <a:endParaRPr lang="ru-RU" dirty="0"/>
          </a:p>
        </p:txBody>
      </p:sp>
      <p:pic>
        <p:nvPicPr>
          <p:cNvPr id="6" name="Объект 5">
            <a:extLst>
              <a:ext uri="{FF2B5EF4-FFF2-40B4-BE49-F238E27FC236}">
                <a16:creationId xmlns:a16="http://schemas.microsoft.com/office/drawing/2014/main" id="{2B266CA0-08B2-47E9-9349-33E2F8773812}"/>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679882" y="1925213"/>
            <a:ext cx="3423938" cy="3007573"/>
          </a:xfrm>
        </p:spPr>
      </p:pic>
      <p:pic>
        <p:nvPicPr>
          <p:cNvPr id="8" name="Объект 7">
            <a:extLst>
              <a:ext uri="{FF2B5EF4-FFF2-40B4-BE49-F238E27FC236}">
                <a16:creationId xmlns:a16="http://schemas.microsoft.com/office/drawing/2014/main" id="{A3A52CBA-2F72-4660-829B-6E7D3CB23970}"/>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5745508" y="1139908"/>
            <a:ext cx="5131424" cy="2549776"/>
          </a:xfrm>
        </p:spPr>
      </p:pic>
      <p:pic>
        <p:nvPicPr>
          <p:cNvPr id="10" name="Рисунок 9">
            <a:extLst>
              <a:ext uri="{FF2B5EF4-FFF2-40B4-BE49-F238E27FC236}">
                <a16:creationId xmlns:a16="http://schemas.microsoft.com/office/drawing/2014/main" id="{1CCB930B-A0AB-4B8E-B209-3C87F9C5249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91922" y="3791666"/>
            <a:ext cx="2843004" cy="2925330"/>
          </a:xfrm>
          <a:prstGeom prst="rect">
            <a:avLst/>
          </a:prstGeom>
        </p:spPr>
      </p:pic>
      <p:cxnSp>
        <p:nvCxnSpPr>
          <p:cNvPr id="4" name="Прямая со стрелкой 3">
            <a:extLst>
              <a:ext uri="{FF2B5EF4-FFF2-40B4-BE49-F238E27FC236}">
                <a16:creationId xmlns:a16="http://schemas.microsoft.com/office/drawing/2014/main" id="{024486E6-056E-4C72-8E15-5F7750D0029A}"/>
              </a:ext>
            </a:extLst>
          </p:cNvPr>
          <p:cNvCxnSpPr/>
          <p:nvPr/>
        </p:nvCxnSpPr>
        <p:spPr>
          <a:xfrm flipV="1">
            <a:off x="4291922" y="2053389"/>
            <a:ext cx="1162394" cy="529390"/>
          </a:xfrm>
          <a:prstGeom prst="straightConnector1">
            <a:avLst/>
          </a:prstGeom>
          <a:ln w="120650">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 name="Прямая со стрелкой 8">
            <a:extLst>
              <a:ext uri="{FF2B5EF4-FFF2-40B4-BE49-F238E27FC236}">
                <a16:creationId xmlns:a16="http://schemas.microsoft.com/office/drawing/2014/main" id="{F33A3CDB-A4EE-4C99-938F-F559B7CBC086}"/>
              </a:ext>
            </a:extLst>
          </p:cNvPr>
          <p:cNvCxnSpPr>
            <a:cxnSpLocks/>
          </p:cNvCxnSpPr>
          <p:nvPr/>
        </p:nvCxnSpPr>
        <p:spPr>
          <a:xfrm flipH="1">
            <a:off x="7359560" y="3886200"/>
            <a:ext cx="1903320" cy="1123121"/>
          </a:xfrm>
          <a:prstGeom prst="straightConnector1">
            <a:avLst/>
          </a:prstGeom>
          <a:ln w="120650">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2181751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Контур">
  <a:themeElements>
    <a:clrScheme name="Контур">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Контур">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Контур">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Контур</Template>
  <TotalTime>1268</TotalTime>
  <Words>1450</Words>
  <Application>Microsoft Office PowerPoint</Application>
  <PresentationFormat>Широкоэкранный</PresentationFormat>
  <Paragraphs>311</Paragraphs>
  <Slides>46</Slides>
  <Notes>0</Notes>
  <HiddenSlides>0</HiddenSlides>
  <MMClips>0</MMClips>
  <ScaleCrop>false</ScaleCrop>
  <HeadingPairs>
    <vt:vector size="6" baseType="variant">
      <vt:variant>
        <vt:lpstr>Использованные шрифты</vt:lpstr>
      </vt:variant>
      <vt:variant>
        <vt:i4>3</vt:i4>
      </vt:variant>
      <vt:variant>
        <vt:lpstr>Тема</vt:lpstr>
      </vt:variant>
      <vt:variant>
        <vt:i4>1</vt:i4>
      </vt:variant>
      <vt:variant>
        <vt:lpstr>Заголовки слайдов</vt:lpstr>
      </vt:variant>
      <vt:variant>
        <vt:i4>46</vt:i4>
      </vt:variant>
    </vt:vector>
  </HeadingPairs>
  <TitlesOfParts>
    <vt:vector size="50" baseType="lpstr">
      <vt:lpstr>Arial</vt:lpstr>
      <vt:lpstr>Calibri</vt:lpstr>
      <vt:lpstr>Tw Cen MT</vt:lpstr>
      <vt:lpstr>Контур</vt:lpstr>
      <vt:lpstr>Сравнение алгоритмов перцептивного хэширования</vt:lpstr>
      <vt:lpstr>Что такое перцептивное хэширование?</vt:lpstr>
      <vt:lpstr>Как работают Перцептивные хэш-функции </vt:lpstr>
      <vt:lpstr>Алгоритмы, которые мы разберём</vt:lpstr>
      <vt:lpstr>aHash (Average Hash)</vt:lpstr>
      <vt:lpstr>Phash (Perceptual Hash)</vt:lpstr>
      <vt:lpstr>dhash (Difference Hash)</vt:lpstr>
      <vt:lpstr>idhash (the Important Difference Hash)</vt:lpstr>
      <vt:lpstr>idhash (the Important Difference Hash)</vt:lpstr>
      <vt:lpstr>Немного о библиотеке vips</vt:lpstr>
      <vt:lpstr>Наши подопытные</vt:lpstr>
      <vt:lpstr>Подопытные белые часики</vt:lpstr>
      <vt:lpstr>Сравнение скорости обработки фото хэш-функциями Подопытных белых часиков</vt:lpstr>
      <vt:lpstr>Подопытные красные часики</vt:lpstr>
      <vt:lpstr>Сравнение скорости обработки фото хэш-функциями Подопытных красных часиков</vt:lpstr>
      <vt:lpstr>Подопытные чёрные часики</vt:lpstr>
      <vt:lpstr>Сравнение скорости обработки фото хэш-функциями Подопытных чёрных часиков</vt:lpstr>
      <vt:lpstr>Сравнение общей и средней скорости обработки фото хэш-функциями</vt:lpstr>
      <vt:lpstr>Вывод №1 о скорости хэш-функций</vt:lpstr>
      <vt:lpstr>Сравнение точности хэш-функций Для белых часиков</vt:lpstr>
      <vt:lpstr>Сравнение точности хэш-функций Для красных часиков</vt:lpstr>
      <vt:lpstr>Сравнение точности хэш-функций Для чёрных часиков</vt:lpstr>
      <vt:lpstr>Вывод №2 о нахлёсте хэш-функций </vt:lpstr>
      <vt:lpstr>Подопытные белые часики</vt:lpstr>
      <vt:lpstr>Сравнение точности хэш-функций Для белых часиков (color photos)</vt:lpstr>
      <vt:lpstr>Сравнение точности хэш-функций Для белых часиков (Low-quality photos)</vt:lpstr>
      <vt:lpstr>Сравнение точности хэш-функций Для белых часиков (low photos)</vt:lpstr>
      <vt:lpstr>Подопытные Дополнительные фото</vt:lpstr>
      <vt:lpstr>Сравнение точности хэш-функций Для белых часиков (Дополнительные фото)</vt:lpstr>
      <vt:lpstr>Подопытные красные часики</vt:lpstr>
      <vt:lpstr>Сравнение точности хэш-функций Для Красных часиков (color photos)</vt:lpstr>
      <vt:lpstr>Сравнение точности хэш-функций Для красных часиков (Low-quality photos)</vt:lpstr>
      <vt:lpstr>Сравнение точности хэш-функций Для красных часиков (low photos)</vt:lpstr>
      <vt:lpstr>Подопытные Дополнительные фото</vt:lpstr>
      <vt:lpstr>Сравнение точности хэш-функций Для Красных часиков (Дополнительные фото)</vt:lpstr>
      <vt:lpstr>Подопытные чёрные часики</vt:lpstr>
      <vt:lpstr>Сравнение точности хэш-функций Для чёрных часиков (color photos)</vt:lpstr>
      <vt:lpstr>Сравнение точности хэш-функций Для Чёрных часиков (Low-quality photos)</vt:lpstr>
      <vt:lpstr>Сравнение точности хэш-функций Для Чёрных часиков (low photos)</vt:lpstr>
      <vt:lpstr>Подопытные Дополнительные фото</vt:lpstr>
      <vt:lpstr>Сравнение точности хэш-функций Для чёрных часиков (Дополнительные фото)</vt:lpstr>
      <vt:lpstr>Вывод №3 о точности хэш-функций</vt:lpstr>
      <vt:lpstr>Вывод №4 об устойчивости к искажениям хэш-функций </vt:lpstr>
      <vt:lpstr>заключение</vt:lpstr>
      <vt:lpstr>Мой личный топ хэш-функций</vt:lpstr>
      <vt:lpstr>Спасибо за внимание!</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Сравнение алгоритмов перцептивного хэширования</dc:title>
  <dc:creator>Арина Копытина</dc:creator>
  <cp:lastModifiedBy>Арина Копытина</cp:lastModifiedBy>
  <cp:revision>128</cp:revision>
  <dcterms:created xsi:type="dcterms:W3CDTF">2024-06-02T18:13:30Z</dcterms:created>
  <dcterms:modified xsi:type="dcterms:W3CDTF">2024-06-20T09:28:13Z</dcterms:modified>
</cp:coreProperties>
</file>